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>
  <p:sldMasterIdLst>
    <p:sldMasterId id="2147483844" r:id="rId1"/>
    <p:sldMasterId id="2147483921" r:id="rId2"/>
    <p:sldMasterId id="2147484670" r:id="rId3"/>
  </p:sldMasterIdLst>
  <p:notesMasterIdLst>
    <p:notesMasterId r:id="rId12"/>
  </p:notesMasterIdLst>
  <p:handoutMasterIdLst>
    <p:handoutMasterId r:id="rId13"/>
  </p:handoutMasterIdLst>
  <p:sldIdLst>
    <p:sldId id="626" r:id="rId4"/>
    <p:sldId id="652" r:id="rId5"/>
    <p:sldId id="653" r:id="rId6"/>
    <p:sldId id="656" r:id="rId7"/>
    <p:sldId id="658" r:id="rId8"/>
    <p:sldId id="659" r:id="rId9"/>
    <p:sldId id="651" r:id="rId10"/>
    <p:sldId id="525" r:id="rId11"/>
  </p:sldIdLst>
  <p:sldSz cx="9906000" cy="6858000" type="A4"/>
  <p:notesSz cx="9928225" cy="6797675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Arial Narrow" pitchFamily="34" charset="0"/>
      <p:regular r:id="rId18"/>
      <p:bold r:id="rId19"/>
      <p:italic r:id="rId20"/>
      <p:boldItalic r:id="rId21"/>
    </p:embeddedFont>
    <p:embeddedFont>
      <p:font typeface="Candara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1600" b="1" kern="1200">
        <a:solidFill>
          <a:srgbClr val="800000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600" b="1" kern="1200">
        <a:solidFill>
          <a:srgbClr val="800000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600" b="1" kern="1200">
        <a:solidFill>
          <a:srgbClr val="800000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600" b="1" kern="1200">
        <a:solidFill>
          <a:srgbClr val="800000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600" b="1" kern="1200">
        <a:solidFill>
          <a:srgbClr val="800000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1600" b="1" kern="1200">
        <a:solidFill>
          <a:srgbClr val="800000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umimoji="1" sz="1600" b="1" kern="1200">
        <a:solidFill>
          <a:srgbClr val="800000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umimoji="1" sz="1600" b="1" kern="1200">
        <a:solidFill>
          <a:srgbClr val="800000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umimoji="1" sz="1600" b="1" kern="1200">
        <a:solidFill>
          <a:srgbClr val="800000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2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00"/>
    <a:srgbClr val="0033CC"/>
    <a:srgbClr val="996600"/>
    <a:srgbClr val="004644"/>
    <a:srgbClr val="001F1E"/>
    <a:srgbClr val="000066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>
        <p:scale>
          <a:sx n="100" d="100"/>
          <a:sy n="100" d="100"/>
        </p:scale>
        <p:origin x="-444" y="-24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636" y="-84"/>
      </p:cViewPr>
      <p:guideLst>
        <p:guide orient="horz" pos="2142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1.fntdata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7363" cy="30638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vert="horz" wrap="square" lIns="91895" tIns="45947" rIns="91895" bIns="45947" numCol="1" anchor="t" anchorCtr="0" compatLnSpc="1">
            <a:prstTxWarp prst="textNoShape">
              <a:avLst/>
            </a:prstTxWarp>
          </a:bodyPr>
          <a:lstStyle>
            <a:lvl1pPr defTabSz="91916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kumimoji="0"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02288" y="0"/>
            <a:ext cx="4298950" cy="30638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vert="horz" wrap="square" lIns="91895" tIns="45947" rIns="91895" bIns="45947" numCol="1" anchor="t" anchorCtr="0" compatLnSpc="1">
            <a:prstTxWarp prst="textNoShape">
              <a:avLst/>
            </a:prstTxWarp>
          </a:bodyPr>
          <a:lstStyle>
            <a:lvl1pPr algn="r" defTabSz="91916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kumimoji="0"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88113"/>
            <a:ext cx="4297363" cy="306387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vert="horz" wrap="square" lIns="91895" tIns="45947" rIns="91895" bIns="45947" numCol="1" anchor="b" anchorCtr="0" compatLnSpc="1">
            <a:prstTxWarp prst="textNoShape">
              <a:avLst/>
            </a:prstTxWarp>
          </a:bodyPr>
          <a:lstStyle>
            <a:lvl1pPr defTabSz="91916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kumimoji="0"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02288" y="6488113"/>
            <a:ext cx="4298950" cy="306387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vert="horz" wrap="square" lIns="91895" tIns="45947" rIns="91895" bIns="45947" numCol="1" anchor="b" anchorCtr="0" compatLnSpc="1">
            <a:prstTxWarp prst="textNoShape">
              <a:avLst/>
            </a:prstTxWarp>
          </a:bodyPr>
          <a:lstStyle>
            <a:lvl1pPr algn="r" defTabSz="91916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kumimoji="0"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53B0142-63E6-49A5-8705-4FA269C907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6114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0538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1895" tIns="45947" rIns="91895" bIns="45947" numCol="1" anchor="t" anchorCtr="0" compatLnSpc="1">
            <a:prstTxWarp prst="textNoShape">
              <a:avLst/>
            </a:prstTxWarp>
          </a:bodyPr>
          <a:lstStyle>
            <a:lvl1pPr defTabSz="91916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kumimoji="0"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7688" y="0"/>
            <a:ext cx="4300537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1895" tIns="45947" rIns="91895" bIns="45947" numCol="1" anchor="t" anchorCtr="0" compatLnSpc="1">
            <a:prstTxWarp prst="textNoShape">
              <a:avLst/>
            </a:prstTxWarp>
          </a:bodyPr>
          <a:lstStyle>
            <a:lvl1pPr algn="r" defTabSz="91916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kumimoji="0"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2613" y="511175"/>
            <a:ext cx="3678237" cy="2546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975" y="3227388"/>
            <a:ext cx="7280275" cy="3059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1895" tIns="45947" rIns="91895" bIns="459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7950"/>
            <a:ext cx="4300538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1895" tIns="45947" rIns="91895" bIns="45947" numCol="1" anchor="b" anchorCtr="0" compatLnSpc="1">
            <a:prstTxWarp prst="textNoShape">
              <a:avLst/>
            </a:prstTxWarp>
          </a:bodyPr>
          <a:lstStyle>
            <a:lvl1pPr defTabSz="91916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kumimoji="0"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7688" y="6457950"/>
            <a:ext cx="4300537" cy="339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vert="horz" wrap="square" lIns="91895" tIns="45947" rIns="91895" bIns="45947" numCol="1" anchor="b" anchorCtr="0" compatLnSpc="1">
            <a:prstTxWarp prst="textNoShape">
              <a:avLst/>
            </a:prstTxWarp>
          </a:bodyPr>
          <a:lstStyle>
            <a:lvl1pPr algn="r" defTabSz="919163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kumimoji="0"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1D74D5B-FDDC-4C24-BAE6-1E73A067FB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2841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47650" y="228600"/>
            <a:ext cx="94202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2"/>
              <a:buChar char="n"/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28600" y="5354638"/>
            <a:ext cx="9450388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1105" y="4499676"/>
              <a:ext cx="4294795" cy="1016152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862" y="4319027"/>
              <a:ext cx="8281411" cy="1208092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2685" y="4334834"/>
              <a:ext cx="8165573" cy="1101960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5412" y="4316769"/>
              <a:ext cx="4941746" cy="925827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600200"/>
            <a:ext cx="84201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556001"/>
            <a:ext cx="69342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70FAA-ECC2-4865-AEC5-5CA1D2F1EE23}" type="datetime1">
              <a:rPr lang="ru-RU"/>
              <a:pPr>
                <a:defRPr/>
              </a:pPr>
              <a:t>02.10.2023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0CFCF-6330-4591-8685-82F0E54491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5672549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1A396-9056-4CB2-8EDA-C917217DB64C}" type="datetimeFigureOut">
              <a:rPr lang="en-US"/>
              <a:pPr>
                <a:defRPr/>
              </a:pPr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ABF5B-E272-4269-B561-1A113A5EBE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2650963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47650" y="228600"/>
            <a:ext cx="94202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2"/>
              <a:buChar char="n"/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28600" y="714375"/>
            <a:ext cx="9450388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1105" y="4501687"/>
              <a:ext cx="4294795" cy="101494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862" y="4318998"/>
              <a:ext cx="8281411" cy="1208906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2685" y="4334786"/>
              <a:ext cx="8165573" cy="1102902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5412" y="4316742"/>
              <a:ext cx="4941746" cy="926979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1447801"/>
            <a:ext cx="222885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447800"/>
            <a:ext cx="652145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62BC9-6F3F-482A-B23B-B28778E66690}" type="datetimeFigureOut">
              <a:rPr lang="en-US"/>
              <a:pPr>
                <a:defRPr/>
              </a:pPr>
              <a:t>10/2/2023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150E9-4B8D-4965-A33A-AAC59D21F4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9953933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2F083-0582-4542-A380-8A208083AA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0350704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82550" y="1708150"/>
            <a:ext cx="9909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842963"/>
            <a:ext cx="3136900" cy="601821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4540250" y="1752600"/>
            <a:ext cx="49530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64" tIns="46032" rIns="92064" bIns="46032" numCol="1" anchor="t" anchorCtr="0" compatLnSpc="1">
            <a:prstTxWarp prst="textNoShape">
              <a:avLst/>
            </a:prstTxWarp>
          </a:bodyPr>
          <a:lstStyle>
            <a:lvl1pPr marL="0" indent="0">
              <a:buFont typeface="Monotype Sorts" charset="2"/>
              <a:buNone/>
              <a:defRPr sz="2400"/>
            </a:lvl1pPr>
          </a:lstStyle>
          <a:p>
            <a:r>
              <a:rPr lang="ru-RU"/>
              <a:t>Щелчок правит образец подзаголовка</a:t>
            </a:r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485900" y="779463"/>
            <a:ext cx="80899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64" tIns="46032" rIns="92064" bIns="46032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ru-RU"/>
              <a:t>Щелчок правит образец заголовка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3020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none" lIns="92064" tIns="46032" rIns="92064" bIns="46032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kumimoji="0" sz="1400" b="0">
                <a:solidFill>
                  <a:srgbClr val="FF9966"/>
                </a:solidFill>
                <a:latin typeface="Arial" charset="0"/>
              </a:defRPr>
            </a:lvl1pPr>
          </a:lstStyle>
          <a:p>
            <a:pPr>
              <a:defRPr/>
            </a:pPr>
            <a:fld id="{F117A7F3-74E1-4B5E-8B19-D29F95E4C244}" type="datetime1">
              <a:rPr lang="ru-RU"/>
              <a:pPr>
                <a:defRPr/>
              </a:pPr>
              <a:t>02.10.2023</a:t>
            </a:fld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879850" y="6248400"/>
            <a:ext cx="3136900" cy="457200"/>
          </a:xfrm>
          <a:noFill/>
        </p:spPr>
        <p:txBody>
          <a:bodyPr/>
          <a:lstStyle>
            <a:lvl1pPr>
              <a:defRPr b="0">
                <a:solidFill>
                  <a:srgbClr val="FF9966"/>
                </a:solidFill>
              </a:defRPr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94600" y="6248400"/>
            <a:ext cx="2063750" cy="457200"/>
          </a:xfrm>
          <a:noFill/>
        </p:spPr>
        <p:txBody>
          <a:bodyPr/>
          <a:lstStyle>
            <a:lvl1pPr>
              <a:defRPr sz="1400" b="0">
                <a:solidFill>
                  <a:srgbClr val="FF9966"/>
                </a:solidFill>
              </a:defRPr>
            </a:lvl1pPr>
          </a:lstStyle>
          <a:p>
            <a:pPr>
              <a:defRPr/>
            </a:pPr>
            <a:fld id="{115ADD82-2C33-4672-B45C-30D96BE007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9927374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03803-DE01-47FA-89B5-666253102D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6104966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FFEA8-B574-42BD-A1B5-AFA3C6AB06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0272925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9D69F-3267-424B-9D41-35ADAC4020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7517117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A3ADD-16B5-495E-86E1-4D7EC0A3FA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322925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DC3B8-9A00-4C83-9636-3C43DD2A4D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1431779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35FF9-9D68-4735-99E7-D41365524C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8748546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35726-72C6-4823-BC09-4ECB304C52DA}" type="datetimeFigureOut">
              <a:rPr lang="en-US"/>
              <a:pPr>
                <a:defRPr/>
              </a:pPr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74E4B-35BA-42D9-B0A8-72F1E94C5D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2952758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1582B-D369-4038-943F-C195AD8887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4837670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C8F32-0B3F-4D8D-9387-C7842D0843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5530584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AAFB4-05F3-466D-B184-7C1239EE22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7408070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3F7C4-C994-4AC2-A675-1E6E4D800C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8687202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2EAEC-C45B-46F0-BBE4-D6A613B478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2741434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A1756-9C40-4A4E-95E1-355CD50B7E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1374395"/>
      </p:ext>
    </p:extLst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650E5-668C-4BA0-AB16-735518FE485C}" type="datetime1">
              <a:rPr lang="ru-RU"/>
              <a:pPr>
                <a:defRPr/>
              </a:pPr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Алексеева Евгения Михайловна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9EA63-9315-4BD3-81D5-A50724E40B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57841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80C77-ECBB-4A34-825B-AD8F26EA00D1}" type="datetime1">
              <a:rPr lang="ru-RU"/>
              <a:pPr>
                <a:defRPr/>
              </a:pPr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Алексеева Евгения Михайловна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6A5A7-1843-40BB-A019-0C96270F7E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57496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2C7D2-DE25-4A6B-93F1-FBEA9159CBAB}" type="datetime1">
              <a:rPr lang="ru-RU"/>
              <a:pPr>
                <a:defRPr/>
              </a:pPr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Алексеева Евгения Михайловна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812B3C-C20B-411D-BB64-57FCF2752B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80010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1ECE9-EC62-4201-8E12-784A85DA4DDD}" type="datetime1">
              <a:rPr lang="ru-RU"/>
              <a:pPr>
                <a:defRPr/>
              </a:pPr>
              <a:t>02.10.2023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Алексеева Евгения Михайловна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D623F-33BC-4E09-A9D6-203BE6E6B8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71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47650" y="228600"/>
            <a:ext cx="94202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2"/>
              <a:buChar char="n"/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551613" y="4203700"/>
            <a:ext cx="3116262" cy="714375"/>
          </a:xfrm>
          <a:custGeom>
            <a:avLst/>
            <a:gdLst>
              <a:gd name="T0" fmla="*/ 2147483646 w 2706"/>
              <a:gd name="T1" fmla="*/ 0 h 640"/>
              <a:gd name="T2" fmla="*/ 2147483646 w 2706"/>
              <a:gd name="T3" fmla="*/ 0 h 640"/>
              <a:gd name="T4" fmla="*/ 2147483646 w 2706"/>
              <a:gd name="T5" fmla="*/ 2147483646 h 640"/>
              <a:gd name="T6" fmla="*/ 2147483646 w 2706"/>
              <a:gd name="T7" fmla="*/ 2147483646 h 640"/>
              <a:gd name="T8" fmla="*/ 2147483646 w 2706"/>
              <a:gd name="T9" fmla="*/ 2147483646 h 640"/>
              <a:gd name="T10" fmla="*/ 2147483646 w 2706"/>
              <a:gd name="T11" fmla="*/ 2147483646 h 640"/>
              <a:gd name="T12" fmla="*/ 2147483646 w 2706"/>
              <a:gd name="T13" fmla="*/ 2147483646 h 640"/>
              <a:gd name="T14" fmla="*/ 2147483646 w 2706"/>
              <a:gd name="T15" fmla="*/ 2147483646 h 640"/>
              <a:gd name="T16" fmla="*/ 2147483646 w 2706"/>
              <a:gd name="T17" fmla="*/ 2147483646 h 640"/>
              <a:gd name="T18" fmla="*/ 2147483646 w 2706"/>
              <a:gd name="T19" fmla="*/ 2147483646 h 640"/>
              <a:gd name="T20" fmla="*/ 2147483646 w 2706"/>
              <a:gd name="T21" fmla="*/ 2147483646 h 640"/>
              <a:gd name="T22" fmla="*/ 2147483646 w 2706"/>
              <a:gd name="T23" fmla="*/ 2147483646 h 640"/>
              <a:gd name="T24" fmla="*/ 2147483646 w 2706"/>
              <a:gd name="T25" fmla="*/ 2147483646 h 640"/>
              <a:gd name="T26" fmla="*/ 2147483646 w 2706"/>
              <a:gd name="T27" fmla="*/ 2147483646 h 640"/>
              <a:gd name="T28" fmla="*/ 2147483646 w 2706"/>
              <a:gd name="T29" fmla="*/ 2147483646 h 640"/>
              <a:gd name="T30" fmla="*/ 2147483646 w 2706"/>
              <a:gd name="T31" fmla="*/ 2147483646 h 640"/>
              <a:gd name="T32" fmla="*/ 2147483646 w 2706"/>
              <a:gd name="T33" fmla="*/ 2147483646 h 640"/>
              <a:gd name="T34" fmla="*/ 2147483646 w 2706"/>
              <a:gd name="T35" fmla="*/ 2147483646 h 640"/>
              <a:gd name="T36" fmla="*/ 0 w 2706"/>
              <a:gd name="T37" fmla="*/ 2147483646 h 640"/>
              <a:gd name="T38" fmla="*/ 0 w 2706"/>
              <a:gd name="T39" fmla="*/ 2147483646 h 640"/>
              <a:gd name="T40" fmla="*/ 2147483646 w 2706"/>
              <a:gd name="T41" fmla="*/ 2147483646 h 640"/>
              <a:gd name="T42" fmla="*/ 2147483646 w 2706"/>
              <a:gd name="T43" fmla="*/ 2147483646 h 640"/>
              <a:gd name="T44" fmla="*/ 2147483646 w 2706"/>
              <a:gd name="T45" fmla="*/ 2147483646 h 640"/>
              <a:gd name="T46" fmla="*/ 2147483646 w 2706"/>
              <a:gd name="T47" fmla="*/ 2147483646 h 640"/>
              <a:gd name="T48" fmla="*/ 2147483646 w 2706"/>
              <a:gd name="T49" fmla="*/ 2147483646 h 640"/>
              <a:gd name="T50" fmla="*/ 2147483646 w 2706"/>
              <a:gd name="T51" fmla="*/ 2147483646 h 640"/>
              <a:gd name="T52" fmla="*/ 2147483646 w 2706"/>
              <a:gd name="T53" fmla="*/ 2147483646 h 640"/>
              <a:gd name="T54" fmla="*/ 2147483646 w 2706"/>
              <a:gd name="T55" fmla="*/ 2147483646 h 640"/>
              <a:gd name="T56" fmla="*/ 2147483646 w 2706"/>
              <a:gd name="T57" fmla="*/ 2147483646 h 640"/>
              <a:gd name="T58" fmla="*/ 2147483646 w 2706"/>
              <a:gd name="T59" fmla="*/ 2147483646 h 640"/>
              <a:gd name="T60" fmla="*/ 2147483646 w 2706"/>
              <a:gd name="T61" fmla="*/ 2147483646 h 640"/>
              <a:gd name="T62" fmla="*/ 2147483646 w 2706"/>
              <a:gd name="T63" fmla="*/ 2147483646 h 640"/>
              <a:gd name="T64" fmla="*/ 2147483646 w 2706"/>
              <a:gd name="T65" fmla="*/ 2147483646 h 640"/>
              <a:gd name="T66" fmla="*/ 2147483646 w 2706"/>
              <a:gd name="T67" fmla="*/ 2147483646 h 640"/>
              <a:gd name="T68" fmla="*/ 2147483646 w 2706"/>
              <a:gd name="T69" fmla="*/ 2147483646 h 640"/>
              <a:gd name="T70" fmla="*/ 2147483646 w 2706"/>
              <a:gd name="T71" fmla="*/ 2147483646 h 640"/>
              <a:gd name="T72" fmla="*/ 2147483646 w 2706"/>
              <a:gd name="T73" fmla="*/ 2147483646 h 640"/>
              <a:gd name="T74" fmla="*/ 2147483646 w 2706"/>
              <a:gd name="T75" fmla="*/ 2147483646 h 640"/>
              <a:gd name="T76" fmla="*/ 2147483646 w 2706"/>
              <a:gd name="T77" fmla="*/ 2147483646 h 640"/>
              <a:gd name="T78" fmla="*/ 2147483646 w 2706"/>
              <a:gd name="T79" fmla="*/ 2147483646 h 640"/>
              <a:gd name="T80" fmla="*/ 2147483646 w 2706"/>
              <a:gd name="T81" fmla="*/ 2147483646 h 640"/>
              <a:gd name="T82" fmla="*/ 2147483646 w 2706"/>
              <a:gd name="T83" fmla="*/ 2147483646 h 640"/>
              <a:gd name="T84" fmla="*/ 2147483646 w 2706"/>
              <a:gd name="T85" fmla="*/ 2147483646 h 640"/>
              <a:gd name="T86" fmla="*/ 2147483646 w 2706"/>
              <a:gd name="T87" fmla="*/ 2147483646 h 640"/>
              <a:gd name="T88" fmla="*/ 2147483646 w 2706"/>
              <a:gd name="T89" fmla="*/ 2147483646 h 640"/>
              <a:gd name="T90" fmla="*/ 2147483646 w 2706"/>
              <a:gd name="T91" fmla="*/ 2147483646 h 640"/>
              <a:gd name="T92" fmla="*/ 2147483646 w 2706"/>
              <a:gd name="T93" fmla="*/ 2147483646 h 640"/>
              <a:gd name="T94" fmla="*/ 2147483646 w 2706"/>
              <a:gd name="T95" fmla="*/ 2147483646 h 640"/>
              <a:gd name="T96" fmla="*/ 2147483646 w 2706"/>
              <a:gd name="T97" fmla="*/ 2147483646 h 640"/>
              <a:gd name="T98" fmla="*/ 2147483646 w 2706"/>
              <a:gd name="T99" fmla="*/ 2147483646 h 640"/>
              <a:gd name="T100" fmla="*/ 2147483646 w 2706"/>
              <a:gd name="T101" fmla="*/ 2147483646 h 640"/>
              <a:gd name="T102" fmla="*/ 2147483646 w 2706"/>
              <a:gd name="T103" fmla="*/ 2147483646 h 640"/>
              <a:gd name="T104" fmla="*/ 2147483646 w 2706"/>
              <a:gd name="T105" fmla="*/ 2147483646 h 640"/>
              <a:gd name="T106" fmla="*/ 2147483646 w 2706"/>
              <a:gd name="T107" fmla="*/ 0 h 640"/>
              <a:gd name="T108" fmla="*/ 2147483646 w 2706"/>
              <a:gd name="T109" fmla="*/ 0 h 640"/>
              <a:gd name="T110" fmla="*/ 2147483646 w 2706"/>
              <a:gd name="T111" fmla="*/ 0 h 640"/>
              <a:gd name="T112" fmla="*/ 2147483646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836863" y="4075113"/>
            <a:ext cx="6007100" cy="850900"/>
          </a:xfrm>
          <a:custGeom>
            <a:avLst/>
            <a:gdLst>
              <a:gd name="T0" fmla="*/ 2147483646 w 5216"/>
              <a:gd name="T1" fmla="*/ 2147483646 h 762"/>
              <a:gd name="T2" fmla="*/ 2147483646 w 5216"/>
              <a:gd name="T3" fmla="*/ 2147483646 h 762"/>
              <a:gd name="T4" fmla="*/ 2147483646 w 5216"/>
              <a:gd name="T5" fmla="*/ 2147483646 h 762"/>
              <a:gd name="T6" fmla="*/ 2147483646 w 5216"/>
              <a:gd name="T7" fmla="*/ 2147483646 h 762"/>
              <a:gd name="T8" fmla="*/ 2147483646 w 5216"/>
              <a:gd name="T9" fmla="*/ 2147483646 h 762"/>
              <a:gd name="T10" fmla="*/ 2147483646 w 5216"/>
              <a:gd name="T11" fmla="*/ 2147483646 h 762"/>
              <a:gd name="T12" fmla="*/ 2147483646 w 5216"/>
              <a:gd name="T13" fmla="*/ 2147483646 h 762"/>
              <a:gd name="T14" fmla="*/ 2147483646 w 5216"/>
              <a:gd name="T15" fmla="*/ 2147483646 h 762"/>
              <a:gd name="T16" fmla="*/ 2147483646 w 5216"/>
              <a:gd name="T17" fmla="*/ 2147483646 h 762"/>
              <a:gd name="T18" fmla="*/ 2147483646 w 5216"/>
              <a:gd name="T19" fmla="*/ 2147483646 h 762"/>
              <a:gd name="T20" fmla="*/ 2147483646 w 5216"/>
              <a:gd name="T21" fmla="*/ 2147483646 h 762"/>
              <a:gd name="T22" fmla="*/ 2147483646 w 5216"/>
              <a:gd name="T23" fmla="*/ 2147483646 h 762"/>
              <a:gd name="T24" fmla="*/ 2147483646 w 5216"/>
              <a:gd name="T25" fmla="*/ 2147483646 h 762"/>
              <a:gd name="T26" fmla="*/ 2147483646 w 5216"/>
              <a:gd name="T27" fmla="*/ 0 h 762"/>
              <a:gd name="T28" fmla="*/ 2147483646 w 5216"/>
              <a:gd name="T29" fmla="*/ 2147483646 h 762"/>
              <a:gd name="T30" fmla="*/ 2147483646 w 5216"/>
              <a:gd name="T31" fmla="*/ 2147483646 h 762"/>
              <a:gd name="T32" fmla="*/ 0 w 5216"/>
              <a:gd name="T33" fmla="*/ 2147483646 h 762"/>
              <a:gd name="T34" fmla="*/ 2147483646 w 5216"/>
              <a:gd name="T35" fmla="*/ 2147483646 h 762"/>
              <a:gd name="T36" fmla="*/ 2147483646 w 5216"/>
              <a:gd name="T37" fmla="*/ 2147483646 h 762"/>
              <a:gd name="T38" fmla="*/ 2147483646 w 5216"/>
              <a:gd name="T39" fmla="*/ 2147483646 h 762"/>
              <a:gd name="T40" fmla="*/ 2147483646 w 5216"/>
              <a:gd name="T41" fmla="*/ 2147483646 h 762"/>
              <a:gd name="T42" fmla="*/ 2147483646 w 5216"/>
              <a:gd name="T43" fmla="*/ 2147483646 h 762"/>
              <a:gd name="T44" fmla="*/ 2147483646 w 5216"/>
              <a:gd name="T45" fmla="*/ 2147483646 h 762"/>
              <a:gd name="T46" fmla="*/ 2147483646 w 5216"/>
              <a:gd name="T47" fmla="*/ 2147483646 h 762"/>
              <a:gd name="T48" fmla="*/ 2147483646 w 5216"/>
              <a:gd name="T49" fmla="*/ 2147483646 h 762"/>
              <a:gd name="T50" fmla="*/ 2147483646 w 5216"/>
              <a:gd name="T51" fmla="*/ 2147483646 h 762"/>
              <a:gd name="T52" fmla="*/ 2147483646 w 5216"/>
              <a:gd name="T53" fmla="*/ 2147483646 h 762"/>
              <a:gd name="T54" fmla="*/ 2147483646 w 5216"/>
              <a:gd name="T55" fmla="*/ 2147483646 h 762"/>
              <a:gd name="T56" fmla="*/ 2147483646 w 5216"/>
              <a:gd name="T57" fmla="*/ 2147483646 h 762"/>
              <a:gd name="T58" fmla="*/ 2147483646 w 5216"/>
              <a:gd name="T59" fmla="*/ 2147483646 h 762"/>
              <a:gd name="T60" fmla="*/ 2147483646 w 5216"/>
              <a:gd name="T61" fmla="*/ 2147483646 h 762"/>
              <a:gd name="T62" fmla="*/ 2147483646 w 5216"/>
              <a:gd name="T63" fmla="*/ 2147483646 h 762"/>
              <a:gd name="T64" fmla="*/ 2147483646 w 5216"/>
              <a:gd name="T65" fmla="*/ 2147483646 h 762"/>
              <a:gd name="T66" fmla="*/ 2147483646 w 5216"/>
              <a:gd name="T67" fmla="*/ 2147483646 h 762"/>
              <a:gd name="T68" fmla="*/ 2147483646 w 5216"/>
              <a:gd name="T69" fmla="*/ 2147483646 h 762"/>
              <a:gd name="T70" fmla="*/ 2147483646 w 5216"/>
              <a:gd name="T71" fmla="*/ 2147483646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3063875" y="4087813"/>
            <a:ext cx="5924550" cy="774700"/>
          </a:xfrm>
          <a:custGeom>
            <a:avLst/>
            <a:gdLst>
              <a:gd name="T0" fmla="*/ 0 w 5144"/>
              <a:gd name="T1" fmla="*/ 2147483646 h 694"/>
              <a:gd name="T2" fmla="*/ 0 w 5144"/>
              <a:gd name="T3" fmla="*/ 2147483646 h 694"/>
              <a:gd name="T4" fmla="*/ 2147483646 w 5144"/>
              <a:gd name="T5" fmla="*/ 2147483646 h 694"/>
              <a:gd name="T6" fmla="*/ 2147483646 w 5144"/>
              <a:gd name="T7" fmla="*/ 2147483646 h 694"/>
              <a:gd name="T8" fmla="*/ 2147483646 w 5144"/>
              <a:gd name="T9" fmla="*/ 2147483646 h 694"/>
              <a:gd name="T10" fmla="*/ 2147483646 w 5144"/>
              <a:gd name="T11" fmla="*/ 2147483646 h 694"/>
              <a:gd name="T12" fmla="*/ 2147483646 w 5144"/>
              <a:gd name="T13" fmla="*/ 2147483646 h 694"/>
              <a:gd name="T14" fmla="*/ 2147483646 w 5144"/>
              <a:gd name="T15" fmla="*/ 2147483646 h 694"/>
              <a:gd name="T16" fmla="*/ 2147483646 w 5144"/>
              <a:gd name="T17" fmla="*/ 2147483646 h 694"/>
              <a:gd name="T18" fmla="*/ 2147483646 w 5144"/>
              <a:gd name="T19" fmla="*/ 2147483646 h 694"/>
              <a:gd name="T20" fmla="*/ 2147483646 w 5144"/>
              <a:gd name="T21" fmla="*/ 2147483646 h 694"/>
              <a:gd name="T22" fmla="*/ 2147483646 w 5144"/>
              <a:gd name="T23" fmla="*/ 2147483646 h 694"/>
              <a:gd name="T24" fmla="*/ 2147483646 w 5144"/>
              <a:gd name="T25" fmla="*/ 0 h 694"/>
              <a:gd name="T26" fmla="*/ 2147483646 w 5144"/>
              <a:gd name="T27" fmla="*/ 2147483646 h 694"/>
              <a:gd name="T28" fmla="*/ 2147483646 w 5144"/>
              <a:gd name="T29" fmla="*/ 2147483646 h 694"/>
              <a:gd name="T30" fmla="*/ 2147483646 w 5144"/>
              <a:gd name="T31" fmla="*/ 2147483646 h 694"/>
              <a:gd name="T32" fmla="*/ 2147483646 w 5144"/>
              <a:gd name="T33" fmla="*/ 2147483646 h 694"/>
              <a:gd name="T34" fmla="*/ 2147483646 w 5144"/>
              <a:gd name="T35" fmla="*/ 2147483646 h 694"/>
              <a:gd name="T36" fmla="*/ 2147483646 w 5144"/>
              <a:gd name="T37" fmla="*/ 2147483646 h 694"/>
              <a:gd name="T38" fmla="*/ 2147483646 w 5144"/>
              <a:gd name="T39" fmla="*/ 2147483646 h 694"/>
              <a:gd name="T40" fmla="*/ 2147483646 w 5144"/>
              <a:gd name="T41" fmla="*/ 2147483646 h 694"/>
              <a:gd name="T42" fmla="*/ 2147483646 w 5144"/>
              <a:gd name="T43" fmla="*/ 2147483646 h 694"/>
              <a:gd name="T44" fmla="*/ 2147483646 w 5144"/>
              <a:gd name="T45" fmla="*/ 2147483646 h 694"/>
              <a:gd name="T46" fmla="*/ 2147483646 w 5144"/>
              <a:gd name="T47" fmla="*/ 2147483646 h 694"/>
              <a:gd name="T48" fmla="*/ 2147483646 w 5144"/>
              <a:gd name="T49" fmla="*/ 2147483646 h 694"/>
              <a:gd name="T50" fmla="*/ 2147483646 w 5144"/>
              <a:gd name="T51" fmla="*/ 2147483646 h 694"/>
              <a:gd name="T52" fmla="*/ 2147483646 w 5144"/>
              <a:gd name="T53" fmla="*/ 2147483646 h 694"/>
              <a:gd name="T54" fmla="*/ 2147483646 w 5144"/>
              <a:gd name="T55" fmla="*/ 2147483646 h 694"/>
              <a:gd name="T56" fmla="*/ 2147483646 w 5144"/>
              <a:gd name="T57" fmla="*/ 2147483646 h 694"/>
              <a:gd name="T58" fmla="*/ 2147483646 w 5144"/>
              <a:gd name="T59" fmla="*/ 2147483646 h 694"/>
              <a:gd name="T60" fmla="*/ 2147483646 w 5144"/>
              <a:gd name="T61" fmla="*/ 2147483646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6076950" y="4073525"/>
            <a:ext cx="3582988" cy="652463"/>
          </a:xfrm>
          <a:custGeom>
            <a:avLst/>
            <a:gdLst>
              <a:gd name="T0" fmla="*/ 0 w 3112"/>
              <a:gd name="T1" fmla="*/ 2147483646 h 584"/>
              <a:gd name="T2" fmla="*/ 0 w 3112"/>
              <a:gd name="T3" fmla="*/ 2147483646 h 584"/>
              <a:gd name="T4" fmla="*/ 2147483646 w 3112"/>
              <a:gd name="T5" fmla="*/ 2147483646 h 584"/>
              <a:gd name="T6" fmla="*/ 2147483646 w 3112"/>
              <a:gd name="T7" fmla="*/ 2147483646 h 584"/>
              <a:gd name="T8" fmla="*/ 2147483646 w 3112"/>
              <a:gd name="T9" fmla="*/ 2147483646 h 584"/>
              <a:gd name="T10" fmla="*/ 2147483646 w 3112"/>
              <a:gd name="T11" fmla="*/ 2147483646 h 584"/>
              <a:gd name="T12" fmla="*/ 2147483646 w 3112"/>
              <a:gd name="T13" fmla="*/ 2147483646 h 584"/>
              <a:gd name="T14" fmla="*/ 2147483646 w 3112"/>
              <a:gd name="T15" fmla="*/ 2147483646 h 584"/>
              <a:gd name="T16" fmla="*/ 2147483646 w 3112"/>
              <a:gd name="T17" fmla="*/ 2147483646 h 584"/>
              <a:gd name="T18" fmla="*/ 2147483646 w 3112"/>
              <a:gd name="T19" fmla="*/ 2147483646 h 584"/>
              <a:gd name="T20" fmla="*/ 2147483646 w 3112"/>
              <a:gd name="T21" fmla="*/ 2147483646 h 584"/>
              <a:gd name="T22" fmla="*/ 2147483646 w 3112"/>
              <a:gd name="T23" fmla="*/ 2147483646 h 584"/>
              <a:gd name="T24" fmla="*/ 2147483646 w 3112"/>
              <a:gd name="T25" fmla="*/ 2147483646 h 584"/>
              <a:gd name="T26" fmla="*/ 2147483646 w 3112"/>
              <a:gd name="T27" fmla="*/ 2147483646 h 584"/>
              <a:gd name="T28" fmla="*/ 2147483646 w 3112"/>
              <a:gd name="T29" fmla="*/ 2147483646 h 584"/>
              <a:gd name="T30" fmla="*/ 2147483646 w 3112"/>
              <a:gd name="T31" fmla="*/ 2147483646 h 584"/>
              <a:gd name="T32" fmla="*/ 2147483646 w 3112"/>
              <a:gd name="T33" fmla="*/ 2147483646 h 584"/>
              <a:gd name="T34" fmla="*/ 2147483646 w 3112"/>
              <a:gd name="T35" fmla="*/ 2147483646 h 584"/>
              <a:gd name="T36" fmla="*/ 2147483646 w 3112"/>
              <a:gd name="T37" fmla="*/ 2147483646 h 584"/>
              <a:gd name="T38" fmla="*/ 2147483646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28600" y="4059238"/>
            <a:ext cx="9450388" cy="1328737"/>
          </a:xfrm>
          <a:custGeom>
            <a:avLst/>
            <a:gdLst>
              <a:gd name="T0" fmla="*/ 2147483646 w 8196"/>
              <a:gd name="T1" fmla="*/ 2147483646 h 1192"/>
              <a:gd name="T2" fmla="*/ 2147483646 w 8196"/>
              <a:gd name="T3" fmla="*/ 2147483646 h 1192"/>
              <a:gd name="T4" fmla="*/ 2147483646 w 8196"/>
              <a:gd name="T5" fmla="*/ 2147483646 h 1192"/>
              <a:gd name="T6" fmla="*/ 2147483646 w 8196"/>
              <a:gd name="T7" fmla="*/ 2147483646 h 1192"/>
              <a:gd name="T8" fmla="*/ 2147483646 w 8196"/>
              <a:gd name="T9" fmla="*/ 2147483646 h 1192"/>
              <a:gd name="T10" fmla="*/ 2147483646 w 8196"/>
              <a:gd name="T11" fmla="*/ 2147483646 h 1192"/>
              <a:gd name="T12" fmla="*/ 2147483646 w 8196"/>
              <a:gd name="T13" fmla="*/ 2147483646 h 1192"/>
              <a:gd name="T14" fmla="*/ 2147483646 w 8196"/>
              <a:gd name="T15" fmla="*/ 2147483646 h 1192"/>
              <a:gd name="T16" fmla="*/ 2147483646 w 8196"/>
              <a:gd name="T17" fmla="*/ 2147483646 h 1192"/>
              <a:gd name="T18" fmla="*/ 2147483646 w 8196"/>
              <a:gd name="T19" fmla="*/ 2147483646 h 1192"/>
              <a:gd name="T20" fmla="*/ 2147483646 w 8196"/>
              <a:gd name="T21" fmla="*/ 2147483646 h 1192"/>
              <a:gd name="T22" fmla="*/ 2147483646 w 8196"/>
              <a:gd name="T23" fmla="*/ 2147483646 h 1192"/>
              <a:gd name="T24" fmla="*/ 2147483646 w 8196"/>
              <a:gd name="T25" fmla="*/ 2147483646 h 1192"/>
              <a:gd name="T26" fmla="*/ 2147483646 w 8196"/>
              <a:gd name="T27" fmla="*/ 2147483646 h 1192"/>
              <a:gd name="T28" fmla="*/ 2147483646 w 8196"/>
              <a:gd name="T29" fmla="*/ 2147483646 h 1192"/>
              <a:gd name="T30" fmla="*/ 2147483646 w 8196"/>
              <a:gd name="T31" fmla="*/ 2147483646 h 1192"/>
              <a:gd name="T32" fmla="*/ 2147483646 w 8196"/>
              <a:gd name="T33" fmla="*/ 2147483646 h 1192"/>
              <a:gd name="T34" fmla="*/ 2147483646 w 8196"/>
              <a:gd name="T35" fmla="*/ 2147483646 h 1192"/>
              <a:gd name="T36" fmla="*/ 2147483646 w 8196"/>
              <a:gd name="T37" fmla="*/ 2147483646 h 1192"/>
              <a:gd name="T38" fmla="*/ 2147483646 w 8196"/>
              <a:gd name="T39" fmla="*/ 2147483646 h 1192"/>
              <a:gd name="T40" fmla="*/ 2147483646 w 8196"/>
              <a:gd name="T41" fmla="*/ 2147483646 h 1192"/>
              <a:gd name="T42" fmla="*/ 2147483646 w 8196"/>
              <a:gd name="T43" fmla="*/ 2147483646 h 1192"/>
              <a:gd name="T44" fmla="*/ 2147483646 w 8196"/>
              <a:gd name="T45" fmla="*/ 0 h 1192"/>
              <a:gd name="T46" fmla="*/ 2147483646 w 8196"/>
              <a:gd name="T47" fmla="*/ 2147483646 h 1192"/>
              <a:gd name="T48" fmla="*/ 2147483646 w 8196"/>
              <a:gd name="T49" fmla="*/ 2147483646 h 1192"/>
              <a:gd name="T50" fmla="*/ 2147483646 w 8196"/>
              <a:gd name="T51" fmla="*/ 2147483646 h 1192"/>
              <a:gd name="T52" fmla="*/ 2147483646 w 8196"/>
              <a:gd name="T53" fmla="*/ 2147483646 h 1192"/>
              <a:gd name="T54" fmla="*/ 2147483646 w 8196"/>
              <a:gd name="T55" fmla="*/ 2147483646 h 1192"/>
              <a:gd name="T56" fmla="*/ 2147483646 w 8196"/>
              <a:gd name="T57" fmla="*/ 2147483646 h 1192"/>
              <a:gd name="T58" fmla="*/ 2147483646 w 8196"/>
              <a:gd name="T59" fmla="*/ 2147483646 h 1192"/>
              <a:gd name="T60" fmla="*/ 2147483646 w 8196"/>
              <a:gd name="T61" fmla="*/ 2147483646 h 1192"/>
              <a:gd name="T62" fmla="*/ 0 w 8196"/>
              <a:gd name="T63" fmla="*/ 2147483646 h 1192"/>
              <a:gd name="T64" fmla="*/ 2147483646 w 8196"/>
              <a:gd name="T65" fmla="*/ 2147483646 h 1192"/>
              <a:gd name="T66" fmla="*/ 2147483646 w 8196"/>
              <a:gd name="T67" fmla="*/ 2147483646 h 1192"/>
              <a:gd name="T68" fmla="*/ 2147483646 w 8196"/>
              <a:gd name="T69" fmla="*/ 2147483646 h 1192"/>
              <a:gd name="T70" fmla="*/ 2147483646 w 8196"/>
              <a:gd name="T71" fmla="*/ 2147483646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535" y="2463560"/>
            <a:ext cx="84201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1312" y="1437449"/>
            <a:ext cx="6952545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786AF-64C7-4470-B9B1-38A6C48275DB}" type="datetimeFigureOut">
              <a:rPr lang="en-US"/>
              <a:pPr>
                <a:defRPr/>
              </a:pPr>
              <a:t>10/2/2023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A1CA8-5294-449C-98DF-A7A09F7FE9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852435"/>
      </p:ext>
    </p:extLst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7B850-C708-4EB4-941C-5F32E196688A}" type="datetime1">
              <a:rPr lang="ru-RU"/>
              <a:pPr>
                <a:defRPr/>
              </a:pPr>
              <a:t>02.10.2023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Алексеева Евгения Михайловна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4FED4-2CB8-4C1E-B876-3189601902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4652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998B9-924B-459A-BA4B-5B6280062B10}" type="datetime1">
              <a:rPr lang="ru-RU"/>
              <a:pPr>
                <a:defRPr/>
              </a:pPr>
              <a:t>02.10.2023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Алексеева Евгения Михайловна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F1189-142A-45FA-9F86-B1377A8FA6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86436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FA15A-9F9C-4842-AE3B-C7A938F175ED}" type="datetime1">
              <a:rPr lang="ru-RU"/>
              <a:pPr>
                <a:defRPr/>
              </a:pPr>
              <a:t>02.10.2023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Алексеева Евгения Михайловна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D4AE4-9382-4E03-B241-0D13C3571E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0407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BE32F-A888-4CF9-85D5-D0318BF6EF7E}" type="datetime1">
              <a:rPr lang="ru-RU"/>
              <a:pPr>
                <a:defRPr/>
              </a:pPr>
              <a:t>02.10.2023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Алексеева Евгения Михайловна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B4F2F-10D3-4FD1-82EB-67AA3332C7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07194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9DBE9-0EBF-45F7-8471-3A7AC90E4CED}" type="datetime1">
              <a:rPr lang="ru-RU"/>
              <a:pPr>
                <a:defRPr/>
              </a:pPr>
              <a:t>02.10.2023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Алексеева Евгения Михайловна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3598C-C975-44C2-ADE5-4CDE9AC125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25164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26414-8726-48A4-BE96-B6CDE45AEC38}" type="datetime1">
              <a:rPr lang="ru-RU"/>
              <a:pPr>
                <a:defRPr/>
              </a:pPr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Алексеева Евгения Михайловна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7385C-D5CA-4398-A01B-3F19A33AB4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23044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72A7F-48FF-435E-9B1C-E7E29E4CC581}" type="datetime1">
              <a:rPr lang="ru-RU"/>
              <a:pPr>
                <a:defRPr/>
              </a:pPr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Алексеева Евгения Михайловна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DC75A-0A8B-4D5A-A1DC-6B579E8407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2365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33043" y="2679192"/>
            <a:ext cx="4140708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2679192"/>
            <a:ext cx="4140708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324B0-4438-41A5-ADE2-AF9FC0F7D408}" type="datetimeFigureOut">
              <a:rPr lang="en-US"/>
              <a:pPr>
                <a:defRPr/>
              </a:pPr>
              <a:t>10/2/2023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AA40D-4F71-48B7-8A7D-1607F8AA2B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9207081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3044" y="2678114"/>
            <a:ext cx="4140708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3777" y="3429001"/>
            <a:ext cx="4138393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5550" y="2678113"/>
            <a:ext cx="4140708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0" y="3429001"/>
            <a:ext cx="4140708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4364F-5614-434E-ADB2-16FE4AB48A8E}" type="datetimeFigureOut">
              <a:rPr lang="en-US"/>
              <a:pPr>
                <a:defRPr/>
              </a:pPr>
              <a:t>10/2/2023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8925E-D132-4828-A285-8B5944EEFF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0716137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ABAD4-B84B-4F90-BC70-232136DAC6E7}" type="datetimeFigureOut">
              <a:rPr lang="en-US"/>
              <a:pPr>
                <a:defRPr/>
              </a:pPr>
              <a:t>10/2/2023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618C7-C8B3-43D7-B6EB-31E56BEB41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4213995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47650" y="228600"/>
            <a:ext cx="94202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2"/>
              <a:buChar char="n"/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28600" y="714375"/>
            <a:ext cx="9450388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09154" y="4499677"/>
              <a:ext cx="4295927" cy="1016152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628" y="4319028"/>
              <a:ext cx="8281092" cy="1208091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319" y="4334834"/>
              <a:ext cx="8165105" cy="1101960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996" y="4316769"/>
              <a:ext cx="4939331" cy="925827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68C3E-1A90-4D15-BE7D-96B4B28E9041}" type="datetimeFigureOut">
              <a:rPr lang="en-US"/>
              <a:pPr>
                <a:defRPr/>
              </a:pPr>
              <a:t>10/2/2023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C25C5-1ED8-4EFD-ADB6-2141D20300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581256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47650" y="228600"/>
            <a:ext cx="94202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2"/>
              <a:buChar char="n"/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28600" y="714375"/>
            <a:ext cx="9450388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1105" y="4501687"/>
              <a:ext cx="4294795" cy="1014940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862" y="4318998"/>
              <a:ext cx="8281411" cy="1208906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2685" y="4334786"/>
              <a:ext cx="8165573" cy="1102902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5412" y="4316742"/>
              <a:ext cx="4941746" cy="926979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3581401"/>
            <a:ext cx="36322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90600" y="2286000"/>
            <a:ext cx="36322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625" y="1828800"/>
            <a:ext cx="422941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DD092-BD6F-4D3F-924D-143F21F93D12}" type="datetimeFigureOut">
              <a:rPr lang="en-US"/>
              <a:pPr>
                <a:defRPr/>
              </a:pPr>
              <a:t>10/2/2023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C9E9C-E943-4F36-A874-6F3AC8BE08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8036875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47650" y="228600"/>
            <a:ext cx="94202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2"/>
              <a:buChar char="n"/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28600" y="5354638"/>
            <a:ext cx="9450388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1105" y="4499676"/>
              <a:ext cx="4294795" cy="1016152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862" y="4319027"/>
              <a:ext cx="8281411" cy="1208092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2685" y="4334834"/>
              <a:ext cx="8165573" cy="1101960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5412" y="4316769"/>
              <a:ext cx="4941746" cy="925827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335" y="338667"/>
            <a:ext cx="413036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4028" y="2785533"/>
            <a:ext cx="4136673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050" y="1371600"/>
            <a:ext cx="386334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1B862-A35E-458B-B526-FEA0D8DD3314}" type="datetimeFigureOut">
              <a:rPr lang="en-US"/>
              <a:pPr>
                <a:defRPr/>
              </a:pPr>
              <a:t>10/2/2023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80354-C48F-4B62-B89E-D13DAC2395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749240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47650" y="228600"/>
            <a:ext cx="94202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2"/>
              <a:buChar char="n"/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28600" y="1679575"/>
            <a:ext cx="9450388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09154" y="4499677"/>
              <a:ext cx="4295927" cy="1016152"/>
            </a:xfrm>
            <a:custGeom>
              <a:avLst/>
              <a:gdLst>
                <a:gd name="T0" fmla="*/ 2147483646 w 2706"/>
                <a:gd name="T1" fmla="*/ 0 h 640"/>
                <a:gd name="T2" fmla="*/ 2147483646 w 2706"/>
                <a:gd name="T3" fmla="*/ 0 h 640"/>
                <a:gd name="T4" fmla="*/ 2147483646 w 2706"/>
                <a:gd name="T5" fmla="*/ 2147483646 h 640"/>
                <a:gd name="T6" fmla="*/ 2147483646 w 2706"/>
                <a:gd name="T7" fmla="*/ 2147483646 h 640"/>
                <a:gd name="T8" fmla="*/ 2147483646 w 2706"/>
                <a:gd name="T9" fmla="*/ 2147483646 h 640"/>
                <a:gd name="T10" fmla="*/ 2147483646 w 2706"/>
                <a:gd name="T11" fmla="*/ 2147483646 h 640"/>
                <a:gd name="T12" fmla="*/ 2147483646 w 2706"/>
                <a:gd name="T13" fmla="*/ 2147483646 h 640"/>
                <a:gd name="T14" fmla="*/ 2147483646 w 2706"/>
                <a:gd name="T15" fmla="*/ 2147483646 h 640"/>
                <a:gd name="T16" fmla="*/ 2147483646 w 2706"/>
                <a:gd name="T17" fmla="*/ 2147483646 h 640"/>
                <a:gd name="T18" fmla="*/ 2147483646 w 2706"/>
                <a:gd name="T19" fmla="*/ 2147483646 h 640"/>
                <a:gd name="T20" fmla="*/ 2147483646 w 2706"/>
                <a:gd name="T21" fmla="*/ 2147483646 h 640"/>
                <a:gd name="T22" fmla="*/ 2147483646 w 2706"/>
                <a:gd name="T23" fmla="*/ 2147483646 h 640"/>
                <a:gd name="T24" fmla="*/ 2147483646 w 2706"/>
                <a:gd name="T25" fmla="*/ 2147483646 h 640"/>
                <a:gd name="T26" fmla="*/ 2147483646 w 2706"/>
                <a:gd name="T27" fmla="*/ 2147483646 h 640"/>
                <a:gd name="T28" fmla="*/ 2147483646 w 2706"/>
                <a:gd name="T29" fmla="*/ 2147483646 h 640"/>
                <a:gd name="T30" fmla="*/ 2147483646 w 2706"/>
                <a:gd name="T31" fmla="*/ 2147483646 h 640"/>
                <a:gd name="T32" fmla="*/ 2147483646 w 2706"/>
                <a:gd name="T33" fmla="*/ 2147483646 h 640"/>
                <a:gd name="T34" fmla="*/ 2147483646 w 2706"/>
                <a:gd name="T35" fmla="*/ 2147483646 h 640"/>
                <a:gd name="T36" fmla="*/ 0 w 2706"/>
                <a:gd name="T37" fmla="*/ 2147483646 h 640"/>
                <a:gd name="T38" fmla="*/ 0 w 2706"/>
                <a:gd name="T39" fmla="*/ 2147483646 h 640"/>
                <a:gd name="T40" fmla="*/ 2147483646 w 2706"/>
                <a:gd name="T41" fmla="*/ 2147483646 h 640"/>
                <a:gd name="T42" fmla="*/ 2147483646 w 2706"/>
                <a:gd name="T43" fmla="*/ 2147483646 h 640"/>
                <a:gd name="T44" fmla="*/ 2147483646 w 2706"/>
                <a:gd name="T45" fmla="*/ 2147483646 h 640"/>
                <a:gd name="T46" fmla="*/ 2147483646 w 2706"/>
                <a:gd name="T47" fmla="*/ 2147483646 h 640"/>
                <a:gd name="T48" fmla="*/ 2147483646 w 2706"/>
                <a:gd name="T49" fmla="*/ 2147483646 h 640"/>
                <a:gd name="T50" fmla="*/ 2147483646 w 2706"/>
                <a:gd name="T51" fmla="*/ 2147483646 h 640"/>
                <a:gd name="T52" fmla="*/ 2147483646 w 2706"/>
                <a:gd name="T53" fmla="*/ 2147483646 h 640"/>
                <a:gd name="T54" fmla="*/ 2147483646 w 2706"/>
                <a:gd name="T55" fmla="*/ 2147483646 h 640"/>
                <a:gd name="T56" fmla="*/ 2147483646 w 2706"/>
                <a:gd name="T57" fmla="*/ 2147483646 h 640"/>
                <a:gd name="T58" fmla="*/ 2147483646 w 2706"/>
                <a:gd name="T59" fmla="*/ 2147483646 h 640"/>
                <a:gd name="T60" fmla="*/ 2147483646 w 2706"/>
                <a:gd name="T61" fmla="*/ 2147483646 h 640"/>
                <a:gd name="T62" fmla="*/ 2147483646 w 2706"/>
                <a:gd name="T63" fmla="*/ 2147483646 h 640"/>
                <a:gd name="T64" fmla="*/ 2147483646 w 2706"/>
                <a:gd name="T65" fmla="*/ 2147483646 h 640"/>
                <a:gd name="T66" fmla="*/ 2147483646 w 2706"/>
                <a:gd name="T67" fmla="*/ 2147483646 h 640"/>
                <a:gd name="T68" fmla="*/ 2147483646 w 2706"/>
                <a:gd name="T69" fmla="*/ 2147483646 h 640"/>
                <a:gd name="T70" fmla="*/ 2147483646 w 2706"/>
                <a:gd name="T71" fmla="*/ 2147483646 h 640"/>
                <a:gd name="T72" fmla="*/ 2147483646 w 2706"/>
                <a:gd name="T73" fmla="*/ 2147483646 h 640"/>
                <a:gd name="T74" fmla="*/ 2147483646 w 2706"/>
                <a:gd name="T75" fmla="*/ 2147483646 h 640"/>
                <a:gd name="T76" fmla="*/ 2147483646 w 2706"/>
                <a:gd name="T77" fmla="*/ 2147483646 h 640"/>
                <a:gd name="T78" fmla="*/ 2147483646 w 2706"/>
                <a:gd name="T79" fmla="*/ 2147483646 h 640"/>
                <a:gd name="T80" fmla="*/ 2147483646 w 2706"/>
                <a:gd name="T81" fmla="*/ 2147483646 h 640"/>
                <a:gd name="T82" fmla="*/ 2147483646 w 2706"/>
                <a:gd name="T83" fmla="*/ 2147483646 h 640"/>
                <a:gd name="T84" fmla="*/ 2147483646 w 2706"/>
                <a:gd name="T85" fmla="*/ 2147483646 h 640"/>
                <a:gd name="T86" fmla="*/ 2147483646 w 2706"/>
                <a:gd name="T87" fmla="*/ 2147483646 h 640"/>
                <a:gd name="T88" fmla="*/ 2147483646 w 2706"/>
                <a:gd name="T89" fmla="*/ 2147483646 h 640"/>
                <a:gd name="T90" fmla="*/ 2147483646 w 2706"/>
                <a:gd name="T91" fmla="*/ 2147483646 h 640"/>
                <a:gd name="T92" fmla="*/ 2147483646 w 2706"/>
                <a:gd name="T93" fmla="*/ 2147483646 h 640"/>
                <a:gd name="T94" fmla="*/ 2147483646 w 2706"/>
                <a:gd name="T95" fmla="*/ 2147483646 h 640"/>
                <a:gd name="T96" fmla="*/ 2147483646 w 2706"/>
                <a:gd name="T97" fmla="*/ 2147483646 h 640"/>
                <a:gd name="T98" fmla="*/ 2147483646 w 2706"/>
                <a:gd name="T99" fmla="*/ 2147483646 h 640"/>
                <a:gd name="T100" fmla="*/ 2147483646 w 2706"/>
                <a:gd name="T101" fmla="*/ 2147483646 h 640"/>
                <a:gd name="T102" fmla="*/ 2147483646 w 2706"/>
                <a:gd name="T103" fmla="*/ 2147483646 h 640"/>
                <a:gd name="T104" fmla="*/ 2147483646 w 2706"/>
                <a:gd name="T105" fmla="*/ 2147483646 h 640"/>
                <a:gd name="T106" fmla="*/ 2147483646 w 2706"/>
                <a:gd name="T107" fmla="*/ 0 h 640"/>
                <a:gd name="T108" fmla="*/ 2147483646 w 2706"/>
                <a:gd name="T109" fmla="*/ 0 h 640"/>
                <a:gd name="T110" fmla="*/ 2147483646 w 2706"/>
                <a:gd name="T111" fmla="*/ 0 h 640"/>
                <a:gd name="T112" fmla="*/ 2147483646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628" y="4319028"/>
              <a:ext cx="8281092" cy="1208091"/>
            </a:xfrm>
            <a:custGeom>
              <a:avLst/>
              <a:gdLst>
                <a:gd name="T0" fmla="*/ 2147483646 w 5216"/>
                <a:gd name="T1" fmla="*/ 2147483646 h 762"/>
                <a:gd name="T2" fmla="*/ 2147483646 w 5216"/>
                <a:gd name="T3" fmla="*/ 2147483646 h 762"/>
                <a:gd name="T4" fmla="*/ 2147483646 w 5216"/>
                <a:gd name="T5" fmla="*/ 2147483646 h 762"/>
                <a:gd name="T6" fmla="*/ 2147483646 w 5216"/>
                <a:gd name="T7" fmla="*/ 2147483646 h 762"/>
                <a:gd name="T8" fmla="*/ 2147483646 w 5216"/>
                <a:gd name="T9" fmla="*/ 2147483646 h 762"/>
                <a:gd name="T10" fmla="*/ 2147483646 w 5216"/>
                <a:gd name="T11" fmla="*/ 2147483646 h 762"/>
                <a:gd name="T12" fmla="*/ 2147483646 w 5216"/>
                <a:gd name="T13" fmla="*/ 2147483646 h 762"/>
                <a:gd name="T14" fmla="*/ 2147483646 w 5216"/>
                <a:gd name="T15" fmla="*/ 2147483646 h 762"/>
                <a:gd name="T16" fmla="*/ 2147483646 w 5216"/>
                <a:gd name="T17" fmla="*/ 2147483646 h 762"/>
                <a:gd name="T18" fmla="*/ 2147483646 w 5216"/>
                <a:gd name="T19" fmla="*/ 2147483646 h 762"/>
                <a:gd name="T20" fmla="*/ 2147483646 w 5216"/>
                <a:gd name="T21" fmla="*/ 2147483646 h 762"/>
                <a:gd name="T22" fmla="*/ 2147483646 w 5216"/>
                <a:gd name="T23" fmla="*/ 2147483646 h 762"/>
                <a:gd name="T24" fmla="*/ 2147483646 w 5216"/>
                <a:gd name="T25" fmla="*/ 2147483646 h 762"/>
                <a:gd name="T26" fmla="*/ 2147483646 w 5216"/>
                <a:gd name="T27" fmla="*/ 0 h 762"/>
                <a:gd name="T28" fmla="*/ 2147483646 w 5216"/>
                <a:gd name="T29" fmla="*/ 2147483646 h 762"/>
                <a:gd name="T30" fmla="*/ 2147483646 w 5216"/>
                <a:gd name="T31" fmla="*/ 2147483646 h 762"/>
                <a:gd name="T32" fmla="*/ 0 w 5216"/>
                <a:gd name="T33" fmla="*/ 2147483646 h 762"/>
                <a:gd name="T34" fmla="*/ 2147483646 w 5216"/>
                <a:gd name="T35" fmla="*/ 2147483646 h 762"/>
                <a:gd name="T36" fmla="*/ 2147483646 w 5216"/>
                <a:gd name="T37" fmla="*/ 2147483646 h 762"/>
                <a:gd name="T38" fmla="*/ 2147483646 w 5216"/>
                <a:gd name="T39" fmla="*/ 2147483646 h 762"/>
                <a:gd name="T40" fmla="*/ 2147483646 w 5216"/>
                <a:gd name="T41" fmla="*/ 2147483646 h 762"/>
                <a:gd name="T42" fmla="*/ 2147483646 w 5216"/>
                <a:gd name="T43" fmla="*/ 2147483646 h 762"/>
                <a:gd name="T44" fmla="*/ 2147483646 w 5216"/>
                <a:gd name="T45" fmla="*/ 2147483646 h 762"/>
                <a:gd name="T46" fmla="*/ 2147483646 w 5216"/>
                <a:gd name="T47" fmla="*/ 2147483646 h 762"/>
                <a:gd name="T48" fmla="*/ 2147483646 w 5216"/>
                <a:gd name="T49" fmla="*/ 2147483646 h 762"/>
                <a:gd name="T50" fmla="*/ 2147483646 w 5216"/>
                <a:gd name="T51" fmla="*/ 2147483646 h 762"/>
                <a:gd name="T52" fmla="*/ 2147483646 w 5216"/>
                <a:gd name="T53" fmla="*/ 2147483646 h 762"/>
                <a:gd name="T54" fmla="*/ 2147483646 w 5216"/>
                <a:gd name="T55" fmla="*/ 2147483646 h 762"/>
                <a:gd name="T56" fmla="*/ 2147483646 w 5216"/>
                <a:gd name="T57" fmla="*/ 2147483646 h 762"/>
                <a:gd name="T58" fmla="*/ 2147483646 w 5216"/>
                <a:gd name="T59" fmla="*/ 2147483646 h 762"/>
                <a:gd name="T60" fmla="*/ 2147483646 w 5216"/>
                <a:gd name="T61" fmla="*/ 2147483646 h 762"/>
                <a:gd name="T62" fmla="*/ 2147483646 w 5216"/>
                <a:gd name="T63" fmla="*/ 2147483646 h 762"/>
                <a:gd name="T64" fmla="*/ 2147483646 w 5216"/>
                <a:gd name="T65" fmla="*/ 2147483646 h 762"/>
                <a:gd name="T66" fmla="*/ 2147483646 w 5216"/>
                <a:gd name="T67" fmla="*/ 2147483646 h 762"/>
                <a:gd name="T68" fmla="*/ 2147483646 w 5216"/>
                <a:gd name="T69" fmla="*/ 2147483646 h 762"/>
                <a:gd name="T70" fmla="*/ 2147483646 w 5216"/>
                <a:gd name="T71" fmla="*/ 2147483646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319" y="4334834"/>
              <a:ext cx="8165105" cy="1101960"/>
            </a:xfrm>
            <a:custGeom>
              <a:avLst/>
              <a:gdLst>
                <a:gd name="T0" fmla="*/ 0 w 5144"/>
                <a:gd name="T1" fmla="*/ 2147483646 h 694"/>
                <a:gd name="T2" fmla="*/ 0 w 5144"/>
                <a:gd name="T3" fmla="*/ 2147483646 h 694"/>
                <a:gd name="T4" fmla="*/ 2147483646 w 5144"/>
                <a:gd name="T5" fmla="*/ 2147483646 h 694"/>
                <a:gd name="T6" fmla="*/ 2147483646 w 5144"/>
                <a:gd name="T7" fmla="*/ 2147483646 h 694"/>
                <a:gd name="T8" fmla="*/ 2147483646 w 5144"/>
                <a:gd name="T9" fmla="*/ 2147483646 h 694"/>
                <a:gd name="T10" fmla="*/ 2147483646 w 5144"/>
                <a:gd name="T11" fmla="*/ 2147483646 h 694"/>
                <a:gd name="T12" fmla="*/ 2147483646 w 5144"/>
                <a:gd name="T13" fmla="*/ 2147483646 h 694"/>
                <a:gd name="T14" fmla="*/ 2147483646 w 5144"/>
                <a:gd name="T15" fmla="*/ 2147483646 h 694"/>
                <a:gd name="T16" fmla="*/ 2147483646 w 5144"/>
                <a:gd name="T17" fmla="*/ 2147483646 h 694"/>
                <a:gd name="T18" fmla="*/ 2147483646 w 5144"/>
                <a:gd name="T19" fmla="*/ 2147483646 h 694"/>
                <a:gd name="T20" fmla="*/ 2147483646 w 5144"/>
                <a:gd name="T21" fmla="*/ 2147483646 h 694"/>
                <a:gd name="T22" fmla="*/ 2147483646 w 5144"/>
                <a:gd name="T23" fmla="*/ 2147483646 h 694"/>
                <a:gd name="T24" fmla="*/ 2147483646 w 5144"/>
                <a:gd name="T25" fmla="*/ 0 h 694"/>
                <a:gd name="T26" fmla="*/ 2147483646 w 5144"/>
                <a:gd name="T27" fmla="*/ 2147483646 h 694"/>
                <a:gd name="T28" fmla="*/ 2147483646 w 5144"/>
                <a:gd name="T29" fmla="*/ 2147483646 h 694"/>
                <a:gd name="T30" fmla="*/ 2147483646 w 5144"/>
                <a:gd name="T31" fmla="*/ 2147483646 h 694"/>
                <a:gd name="T32" fmla="*/ 2147483646 w 5144"/>
                <a:gd name="T33" fmla="*/ 2147483646 h 694"/>
                <a:gd name="T34" fmla="*/ 2147483646 w 5144"/>
                <a:gd name="T35" fmla="*/ 2147483646 h 694"/>
                <a:gd name="T36" fmla="*/ 2147483646 w 5144"/>
                <a:gd name="T37" fmla="*/ 2147483646 h 694"/>
                <a:gd name="T38" fmla="*/ 2147483646 w 5144"/>
                <a:gd name="T39" fmla="*/ 2147483646 h 694"/>
                <a:gd name="T40" fmla="*/ 2147483646 w 5144"/>
                <a:gd name="T41" fmla="*/ 2147483646 h 694"/>
                <a:gd name="T42" fmla="*/ 2147483646 w 5144"/>
                <a:gd name="T43" fmla="*/ 2147483646 h 694"/>
                <a:gd name="T44" fmla="*/ 2147483646 w 5144"/>
                <a:gd name="T45" fmla="*/ 2147483646 h 694"/>
                <a:gd name="T46" fmla="*/ 2147483646 w 5144"/>
                <a:gd name="T47" fmla="*/ 2147483646 h 694"/>
                <a:gd name="T48" fmla="*/ 2147483646 w 5144"/>
                <a:gd name="T49" fmla="*/ 2147483646 h 694"/>
                <a:gd name="T50" fmla="*/ 2147483646 w 5144"/>
                <a:gd name="T51" fmla="*/ 2147483646 h 694"/>
                <a:gd name="T52" fmla="*/ 2147483646 w 5144"/>
                <a:gd name="T53" fmla="*/ 2147483646 h 694"/>
                <a:gd name="T54" fmla="*/ 2147483646 w 5144"/>
                <a:gd name="T55" fmla="*/ 2147483646 h 694"/>
                <a:gd name="T56" fmla="*/ 2147483646 w 5144"/>
                <a:gd name="T57" fmla="*/ 2147483646 h 694"/>
                <a:gd name="T58" fmla="*/ 2147483646 w 5144"/>
                <a:gd name="T59" fmla="*/ 2147483646 h 694"/>
                <a:gd name="T60" fmla="*/ 2147483646 w 5144"/>
                <a:gd name="T61" fmla="*/ 2147483646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996" y="4316769"/>
              <a:ext cx="4939331" cy="925827"/>
            </a:xfrm>
            <a:custGeom>
              <a:avLst/>
              <a:gdLst>
                <a:gd name="T0" fmla="*/ 0 w 3112"/>
                <a:gd name="T1" fmla="*/ 2147483646 h 584"/>
                <a:gd name="T2" fmla="*/ 0 w 3112"/>
                <a:gd name="T3" fmla="*/ 2147483646 h 584"/>
                <a:gd name="T4" fmla="*/ 2147483646 w 3112"/>
                <a:gd name="T5" fmla="*/ 2147483646 h 584"/>
                <a:gd name="T6" fmla="*/ 2147483646 w 3112"/>
                <a:gd name="T7" fmla="*/ 2147483646 h 584"/>
                <a:gd name="T8" fmla="*/ 2147483646 w 3112"/>
                <a:gd name="T9" fmla="*/ 2147483646 h 584"/>
                <a:gd name="T10" fmla="*/ 2147483646 w 3112"/>
                <a:gd name="T11" fmla="*/ 2147483646 h 584"/>
                <a:gd name="T12" fmla="*/ 2147483646 w 3112"/>
                <a:gd name="T13" fmla="*/ 2147483646 h 584"/>
                <a:gd name="T14" fmla="*/ 2147483646 w 3112"/>
                <a:gd name="T15" fmla="*/ 2147483646 h 584"/>
                <a:gd name="T16" fmla="*/ 2147483646 w 3112"/>
                <a:gd name="T17" fmla="*/ 2147483646 h 584"/>
                <a:gd name="T18" fmla="*/ 2147483646 w 3112"/>
                <a:gd name="T19" fmla="*/ 2147483646 h 584"/>
                <a:gd name="T20" fmla="*/ 2147483646 w 3112"/>
                <a:gd name="T21" fmla="*/ 2147483646 h 584"/>
                <a:gd name="T22" fmla="*/ 2147483646 w 3112"/>
                <a:gd name="T23" fmla="*/ 2147483646 h 584"/>
                <a:gd name="T24" fmla="*/ 2147483646 w 3112"/>
                <a:gd name="T25" fmla="*/ 2147483646 h 584"/>
                <a:gd name="T26" fmla="*/ 2147483646 w 3112"/>
                <a:gd name="T27" fmla="*/ 2147483646 h 584"/>
                <a:gd name="T28" fmla="*/ 2147483646 w 3112"/>
                <a:gd name="T29" fmla="*/ 2147483646 h 584"/>
                <a:gd name="T30" fmla="*/ 2147483646 w 3112"/>
                <a:gd name="T31" fmla="*/ 2147483646 h 584"/>
                <a:gd name="T32" fmla="*/ 2147483646 w 3112"/>
                <a:gd name="T33" fmla="*/ 2147483646 h 584"/>
                <a:gd name="T34" fmla="*/ 2147483646 w 3112"/>
                <a:gd name="T35" fmla="*/ 2147483646 h 584"/>
                <a:gd name="T36" fmla="*/ 2147483646 w 3112"/>
                <a:gd name="T37" fmla="*/ 2147483646 h 584"/>
                <a:gd name="T38" fmla="*/ 2147483646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6 w 8196"/>
                <a:gd name="T1" fmla="*/ 2147483646 h 1192"/>
                <a:gd name="T2" fmla="*/ 2147483646 w 8196"/>
                <a:gd name="T3" fmla="*/ 2147483646 h 1192"/>
                <a:gd name="T4" fmla="*/ 2147483646 w 8196"/>
                <a:gd name="T5" fmla="*/ 2147483646 h 1192"/>
                <a:gd name="T6" fmla="*/ 2147483646 w 8196"/>
                <a:gd name="T7" fmla="*/ 2147483646 h 1192"/>
                <a:gd name="T8" fmla="*/ 2147483646 w 8196"/>
                <a:gd name="T9" fmla="*/ 2147483646 h 1192"/>
                <a:gd name="T10" fmla="*/ 2147483646 w 8196"/>
                <a:gd name="T11" fmla="*/ 2147483646 h 1192"/>
                <a:gd name="T12" fmla="*/ 2147483646 w 8196"/>
                <a:gd name="T13" fmla="*/ 2147483646 h 1192"/>
                <a:gd name="T14" fmla="*/ 2147483646 w 8196"/>
                <a:gd name="T15" fmla="*/ 2147483646 h 1192"/>
                <a:gd name="T16" fmla="*/ 2147483646 w 8196"/>
                <a:gd name="T17" fmla="*/ 2147483646 h 1192"/>
                <a:gd name="T18" fmla="*/ 2147483646 w 8196"/>
                <a:gd name="T19" fmla="*/ 2147483646 h 1192"/>
                <a:gd name="T20" fmla="*/ 2147483646 w 8196"/>
                <a:gd name="T21" fmla="*/ 2147483646 h 1192"/>
                <a:gd name="T22" fmla="*/ 2147483646 w 8196"/>
                <a:gd name="T23" fmla="*/ 2147483646 h 1192"/>
                <a:gd name="T24" fmla="*/ 2147483646 w 8196"/>
                <a:gd name="T25" fmla="*/ 2147483646 h 1192"/>
                <a:gd name="T26" fmla="*/ 2147483646 w 8196"/>
                <a:gd name="T27" fmla="*/ 2147483646 h 1192"/>
                <a:gd name="T28" fmla="*/ 2147483646 w 8196"/>
                <a:gd name="T29" fmla="*/ 2147483646 h 1192"/>
                <a:gd name="T30" fmla="*/ 2147483646 w 8196"/>
                <a:gd name="T31" fmla="*/ 2147483646 h 1192"/>
                <a:gd name="T32" fmla="*/ 2147483646 w 8196"/>
                <a:gd name="T33" fmla="*/ 2147483646 h 1192"/>
                <a:gd name="T34" fmla="*/ 2147483646 w 8196"/>
                <a:gd name="T35" fmla="*/ 2147483646 h 1192"/>
                <a:gd name="T36" fmla="*/ 2147483646 w 8196"/>
                <a:gd name="T37" fmla="*/ 2147483646 h 1192"/>
                <a:gd name="T38" fmla="*/ 2147483646 w 8196"/>
                <a:gd name="T39" fmla="*/ 2147483646 h 1192"/>
                <a:gd name="T40" fmla="*/ 2147483646 w 8196"/>
                <a:gd name="T41" fmla="*/ 2147483646 h 1192"/>
                <a:gd name="T42" fmla="*/ 2147483646 w 8196"/>
                <a:gd name="T43" fmla="*/ 2147483646 h 1192"/>
                <a:gd name="T44" fmla="*/ 2147483646 w 8196"/>
                <a:gd name="T45" fmla="*/ 0 h 1192"/>
                <a:gd name="T46" fmla="*/ 2147483646 w 8196"/>
                <a:gd name="T47" fmla="*/ 2147483646 h 1192"/>
                <a:gd name="T48" fmla="*/ 2147483646 w 8196"/>
                <a:gd name="T49" fmla="*/ 2147483646 h 1192"/>
                <a:gd name="T50" fmla="*/ 2147483646 w 8196"/>
                <a:gd name="T51" fmla="*/ 2147483646 h 1192"/>
                <a:gd name="T52" fmla="*/ 2147483646 w 8196"/>
                <a:gd name="T53" fmla="*/ 2147483646 h 1192"/>
                <a:gd name="T54" fmla="*/ 2147483646 w 8196"/>
                <a:gd name="T55" fmla="*/ 2147483646 h 1192"/>
                <a:gd name="T56" fmla="*/ 2147483646 w 8196"/>
                <a:gd name="T57" fmla="*/ 2147483646 h 1192"/>
                <a:gd name="T58" fmla="*/ 2147483646 w 8196"/>
                <a:gd name="T59" fmla="*/ 2147483646 h 1192"/>
                <a:gd name="T60" fmla="*/ 2147483646 w 8196"/>
                <a:gd name="T61" fmla="*/ 2147483646 h 1192"/>
                <a:gd name="T62" fmla="*/ 0 w 8196"/>
                <a:gd name="T63" fmla="*/ 2147483646 h 1192"/>
                <a:gd name="T64" fmla="*/ 2147483646 w 8196"/>
                <a:gd name="T65" fmla="*/ 2147483646 h 1192"/>
                <a:gd name="T66" fmla="*/ 2147483646 w 8196"/>
                <a:gd name="T67" fmla="*/ 2147483646 h 1192"/>
                <a:gd name="T68" fmla="*/ 2147483646 w 8196"/>
                <a:gd name="T69" fmla="*/ 2147483646 h 1192"/>
                <a:gd name="T70" fmla="*/ 2147483646 w 8196"/>
                <a:gd name="T71" fmla="*/ 2147483646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338138"/>
            <a:ext cx="89154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4350" y="6249988"/>
            <a:ext cx="410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2"/>
              <a:buChar char="n"/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fld id="{FC8B046A-A4C4-45E6-984E-DF8CF50D928D}" type="datetimeFigureOut">
              <a:rPr lang="en-US"/>
              <a:pPr>
                <a:defRPr/>
              </a:pPr>
              <a:t>10/2/2023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9550" y="6249988"/>
            <a:ext cx="410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2"/>
              <a:buChar char="n"/>
              <a:defRPr sz="10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4350" y="6249988"/>
            <a:ext cx="1257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2"/>
              <a:buChar char="n"/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C77F765-C338-486C-AEC3-0FF782092B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44563" y="2674938"/>
            <a:ext cx="802640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1" r:id="rId1"/>
    <p:sldLayoutId id="2147484644" r:id="rId2"/>
    <p:sldLayoutId id="2147484662" r:id="rId3"/>
    <p:sldLayoutId id="2147484645" r:id="rId4"/>
    <p:sldLayoutId id="2147484646" r:id="rId5"/>
    <p:sldLayoutId id="2147484647" r:id="rId6"/>
    <p:sldLayoutId id="2147484663" r:id="rId7"/>
    <p:sldLayoutId id="2147484664" r:id="rId8"/>
    <p:sldLayoutId id="2147484665" r:id="rId9"/>
    <p:sldLayoutId id="2147484648" r:id="rId10"/>
    <p:sldLayoutId id="2147484666" r:id="rId11"/>
    <p:sldLayoutId id="2147484667" r:id="rId12"/>
  </p:sldLayoutIdLst>
  <p:transition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40250" y="6489700"/>
            <a:ext cx="4940300" cy="4064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9900"/>
              </a:gs>
              <a:gs pos="100000">
                <a:srgbClr val="FFFF00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none" lIns="92064" tIns="46032" rIns="92064" bIns="46032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kumimoji="0" sz="1400">
                <a:solidFill>
                  <a:srgbClr val="000066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/>
              <a:t>Курская АЭС. Краткая справка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3250" y="6502400"/>
            <a:ext cx="412750" cy="3556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50000">
                <a:srgbClr val="FF9900"/>
              </a:gs>
              <a:gs pos="100000">
                <a:srgbClr val="FFFF00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none" lIns="92064" tIns="46032" rIns="92064" bIns="46032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kumimoji="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fld id="{29B5447B-855E-4062-9838-4033EC5B6F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9" r:id="rId1"/>
    <p:sldLayoutId id="2147484649" r:id="rId2"/>
    <p:sldLayoutId id="2147484650" r:id="rId3"/>
    <p:sldLayoutId id="2147484651" r:id="rId4"/>
    <p:sldLayoutId id="2147484652" r:id="rId5"/>
    <p:sldLayoutId id="2147484653" r:id="rId6"/>
    <p:sldLayoutId id="2147484654" r:id="rId7"/>
    <p:sldLayoutId id="2147484655" r:id="rId8"/>
    <p:sldLayoutId id="2147484656" r:id="rId9"/>
    <p:sldLayoutId id="2147484657" r:id="rId10"/>
    <p:sldLayoutId id="2147484658" r:id="rId11"/>
    <p:sldLayoutId id="2147484659" r:id="rId12"/>
    <p:sldLayoutId id="2147484660" r:id="rId13"/>
  </p:sldLayoutIdLst>
  <p:transition>
    <p:fade thruBlk="1"/>
  </p:transition>
  <p:hf hd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Monotype Sorts" charset="2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Monotype Sorts" charset="2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Monotype Sorts" charset="2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Monotype Sorts" charset="2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Monotype Sorts" charset="2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Arial Narrow" panose="020B0606020202030204" pitchFamily="34" charset="0"/>
        <a:buChar char="n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Arial Narrow" panose="020B0606020202030204" pitchFamily="34" charset="0"/>
        <a:buChar char="u"/>
        <a:defRPr kumimoji="1"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Arial Narrow" panose="020B0606020202030204" pitchFamily="34" charset="0"/>
        <a:buChar char="F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AD79B0-C878-4468-9708-499BF10D6462}" type="datetime1">
              <a:rPr lang="ru-RU"/>
              <a:pPr>
                <a:defRPr/>
              </a:pPr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Алексеева Евгения Михайловна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E132A54-5276-40A5-994A-47BB37CB17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554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1" r:id="rId1"/>
    <p:sldLayoutId id="2147484672" r:id="rId2"/>
    <p:sldLayoutId id="2147484673" r:id="rId3"/>
    <p:sldLayoutId id="2147484674" r:id="rId4"/>
    <p:sldLayoutId id="2147484675" r:id="rId5"/>
    <p:sldLayoutId id="2147484676" r:id="rId6"/>
    <p:sldLayoutId id="2147484677" r:id="rId7"/>
    <p:sldLayoutId id="2147484678" r:id="rId8"/>
    <p:sldLayoutId id="2147484679" r:id="rId9"/>
    <p:sldLayoutId id="2147484680" r:id="rId10"/>
    <p:sldLayoutId id="214748468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1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2274888"/>
            <a:ext cx="8883650" cy="2490787"/>
          </a:xfrm>
        </p:spPr>
        <p:txBody>
          <a:bodyPr rtlCol="0" anchor="t">
            <a:normAutofit fontScale="90000"/>
          </a:bodyPr>
          <a:lstStyle/>
          <a:p>
            <a:pPr eaLnBrk="1" fontAlgn="auto" hangingPunct="1">
              <a:lnSpc>
                <a:spcPct val="105000"/>
              </a:lnSpc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464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  <a:r>
              <a:rPr lang="ru-RU" sz="2600" dirty="0" smtClean="0">
                <a:solidFill>
                  <a:srgbClr val="00464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2600" dirty="0" smtClean="0">
                <a:solidFill>
                  <a:srgbClr val="00464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2600" dirty="0" smtClean="0">
                <a:solidFill>
                  <a:srgbClr val="00464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2600" dirty="0" smtClean="0">
                <a:solidFill>
                  <a:srgbClr val="00464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2700" dirty="0" smtClean="0">
                <a:solidFill>
                  <a:srgbClr val="00464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Правоприменительная практика </a:t>
            </a:r>
            <a:r>
              <a:rPr lang="ru-RU" sz="2700" dirty="0" smtClean="0">
                <a:solidFill>
                  <a:srgbClr val="00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00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инспекций сооружения, эксплуатации и вывода из эксплуатации ЛАЭС </a:t>
            </a:r>
            <a:r>
              <a:rPr lang="ru-RU" sz="2700" dirty="0">
                <a:solidFill>
                  <a:srgbClr val="00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Северо-Европейского МТУ по надзору за ЯРБ Ростехнадзора</a:t>
            </a:r>
            <a:br>
              <a:rPr lang="ru-RU" sz="2700" dirty="0">
                <a:solidFill>
                  <a:srgbClr val="00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700" dirty="0" smtClean="0">
                <a:solidFill>
                  <a:srgbClr val="00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202</a:t>
            </a:r>
            <a:r>
              <a:rPr lang="en-US" sz="2700" dirty="0" smtClean="0">
                <a:solidFill>
                  <a:srgbClr val="00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700" dirty="0" smtClean="0">
                <a:solidFill>
                  <a:srgbClr val="00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года</a:t>
            </a:r>
          </a:p>
        </p:txBody>
      </p:sp>
      <p:sp>
        <p:nvSpPr>
          <p:cNvPr id="14339" name="Rectangle 12"/>
          <p:cNvSpPr>
            <a:spLocks noChangeArrowheads="1"/>
          </p:cNvSpPr>
          <p:nvPr/>
        </p:nvSpPr>
        <p:spPr bwMode="auto">
          <a:xfrm>
            <a:off x="1149350" y="6210300"/>
            <a:ext cx="84201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5000"/>
              </a:lnSpc>
            </a:pPr>
            <a:r>
              <a:rPr lang="ru-RU" altLang="ru-RU" sz="1800" b="0">
                <a:solidFill>
                  <a:schemeClr val="bg1"/>
                </a:solidFill>
              </a:rPr>
              <a:t>г. Курчатов</a:t>
            </a:r>
            <a:r>
              <a:rPr lang="en-US" altLang="ru-RU" sz="1800" b="0">
                <a:solidFill>
                  <a:schemeClr val="bg1"/>
                </a:solidFill>
              </a:rPr>
              <a:t/>
            </a:r>
            <a:br>
              <a:rPr lang="en-US" altLang="ru-RU" sz="1800" b="0">
                <a:solidFill>
                  <a:schemeClr val="bg1"/>
                </a:solidFill>
              </a:rPr>
            </a:br>
            <a:r>
              <a:rPr lang="ru-RU" altLang="ru-RU" sz="1800" b="0">
                <a:solidFill>
                  <a:schemeClr val="bg1"/>
                </a:solidFill>
              </a:rPr>
              <a:t>29 ноября 2012 г.</a:t>
            </a:r>
          </a:p>
        </p:txBody>
      </p:sp>
      <p:sp>
        <p:nvSpPr>
          <p:cNvPr id="14340" name="Rectangle 14"/>
          <p:cNvSpPr>
            <a:spLocks noChangeArrowheads="1"/>
          </p:cNvSpPr>
          <p:nvPr/>
        </p:nvSpPr>
        <p:spPr bwMode="auto">
          <a:xfrm>
            <a:off x="306388" y="5086350"/>
            <a:ext cx="9302750" cy="166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2"/>
              <a:buNone/>
            </a:pPr>
            <a:r>
              <a:rPr kumimoji="0" lang="ru-RU" altLang="ru-RU" sz="1800" dirty="0" smtClean="0">
                <a:solidFill>
                  <a:srgbClr val="00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Monotype Sorts" charset="2"/>
              <a:buNone/>
            </a:pPr>
            <a:r>
              <a:rPr kumimoji="0" lang="ru-RU" altLang="ru-RU" i="1" dirty="0" smtClean="0">
                <a:solidFill>
                  <a:srgbClr val="00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</a:t>
            </a:r>
            <a:endParaRPr kumimoji="0" lang="ru-RU" altLang="ru-RU" i="1" dirty="0">
              <a:solidFill>
                <a:srgbClr val="0046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Monotype Sorts" charset="2"/>
              <a:buNone/>
            </a:pPr>
            <a:r>
              <a:rPr kumimoji="0" lang="ru-RU" altLang="ru-RU" i="1" dirty="0" smtClean="0">
                <a:solidFill>
                  <a:srgbClr val="00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Константинов </a:t>
            </a:r>
            <a:r>
              <a:rPr kumimoji="0" lang="ru-RU" altLang="ru-RU" i="1" smtClean="0">
                <a:solidFill>
                  <a:srgbClr val="00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Игоревич</a:t>
            </a:r>
            <a:endParaRPr kumimoji="0" lang="ru-RU" altLang="ru-RU" i="1" dirty="0">
              <a:solidFill>
                <a:srgbClr val="0046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2"/>
              <a:buNone/>
            </a:pPr>
            <a:endParaRPr kumimoji="0" lang="ru-RU" altLang="ru-RU" sz="1800" dirty="0">
              <a:solidFill>
                <a:srgbClr val="004644"/>
              </a:solidFill>
            </a:endParaRPr>
          </a:p>
          <a:p>
            <a: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2"/>
              <a:buNone/>
            </a:pPr>
            <a:r>
              <a:rPr kumimoji="0" lang="ru-RU" altLang="ru-RU" sz="2400" dirty="0" smtClean="0">
                <a:solidFill>
                  <a:srgbClr val="00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 2023г</a:t>
            </a:r>
            <a:r>
              <a:rPr kumimoji="0" lang="ru-RU" altLang="ru-RU" sz="2400" dirty="0">
                <a:solidFill>
                  <a:srgbClr val="0046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341" name="Picture 41" descr="fsetan_emblema2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5" y="661988"/>
            <a:ext cx="1485900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08363" y="134145"/>
            <a:ext cx="8915400" cy="1252537"/>
          </a:xfrm>
        </p:spPr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</a:p>
        </p:txBody>
      </p:sp>
      <p:sp>
        <p:nvSpPr>
          <p:cNvPr id="3076" name="Объект 2"/>
          <p:cNvSpPr>
            <a:spLocks noGrp="1"/>
          </p:cNvSpPr>
          <p:nvPr>
            <p:ph idx="1"/>
          </p:nvPr>
        </p:nvSpPr>
        <p:spPr>
          <a:xfrm>
            <a:off x="964504" y="1027133"/>
            <a:ext cx="8185846" cy="5830867"/>
          </a:xfrm>
        </p:spPr>
        <p:txBody>
          <a:bodyPr/>
          <a:lstStyle/>
          <a:p>
            <a:pPr marL="0" lvl="0" indent="0" algn="just">
              <a:spcBef>
                <a:spcPts val="600"/>
              </a:spcBef>
              <a:spcAft>
                <a:spcPts val="600"/>
              </a:spcAft>
              <a:buClr>
                <a:srgbClr val="31B6FD"/>
              </a:buClr>
              <a:buNone/>
              <a:tabLst>
                <a:tab pos="571500" algn="l"/>
              </a:tabLst>
            </a:pPr>
            <a:r>
              <a:rPr lang="ru-RU" altLang="ru-RU" sz="2000" dirty="0" smtClean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Сравнительный </a:t>
            </a:r>
            <a:r>
              <a:rPr lang="ru-RU" altLang="ru-RU" sz="2000" dirty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altLang="ru-RU" sz="2000" dirty="0" smtClean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надзорной деятельности </a:t>
            </a:r>
            <a:r>
              <a:rPr lang="ru-RU" altLang="ru-RU" sz="2000" dirty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инспекций </a:t>
            </a:r>
            <a:r>
              <a:rPr lang="ru-RU" altLang="ru-RU" sz="2000" dirty="0" smtClean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сооружения, эксплуатации и вывода из эксплуатации ЛАЭС </a:t>
            </a:r>
            <a:r>
              <a:rPr lang="ru-RU" altLang="ru-RU" sz="2000" dirty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Северо-Европейского МТУ по надзору за ЯРБ Ростехнадзора за 9 месяцев </a:t>
            </a:r>
            <a:r>
              <a:rPr lang="ru-RU" altLang="ru-RU" sz="2000" dirty="0" smtClean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2021, 2022 </a:t>
            </a:r>
            <a:r>
              <a:rPr lang="ru-RU" altLang="ru-RU" sz="2000" dirty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000" dirty="0" smtClean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годов.</a:t>
            </a:r>
            <a:endParaRPr lang="ru-RU" altLang="ru-RU" sz="2000" dirty="0">
              <a:solidFill>
                <a:srgbClr val="1C44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tabLst>
                <a:tab pos="571500" algn="l"/>
              </a:tabLst>
            </a:pPr>
            <a:r>
              <a:rPr lang="ru-RU" altLang="ru-RU" sz="2000" dirty="0" smtClean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Основные </a:t>
            </a:r>
            <a:r>
              <a:rPr lang="ru-RU" altLang="ru-RU" sz="2000" dirty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altLang="ru-RU" sz="2000" dirty="0" smtClean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правоприменительной практики отдела инспекций за 9 месяцев 2023 года. </a:t>
            </a:r>
            <a:r>
              <a:rPr lang="ru-RU" altLang="ru-RU" sz="2000" dirty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Применённые санкции </a:t>
            </a:r>
            <a:r>
              <a:rPr lang="ru-RU" altLang="ru-RU" sz="2000" dirty="0" smtClean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(административные наказания, представления, предписания). Профилактика правонарушений. </a:t>
            </a:r>
            <a:endParaRPr lang="ru-RU" altLang="ru-RU" sz="2000" dirty="0">
              <a:solidFill>
                <a:srgbClr val="1C44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tabLst>
                <a:tab pos="571500" algn="l"/>
              </a:tabLst>
            </a:pPr>
            <a:r>
              <a:rPr lang="ru-RU" altLang="ru-RU" sz="2000" dirty="0" smtClean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Типовые </a:t>
            </a:r>
            <a:r>
              <a:rPr lang="ru-RU" altLang="ru-RU" sz="2000" dirty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нарушения, выявляемые в ходе </a:t>
            </a:r>
            <a:r>
              <a:rPr lang="ru-RU" altLang="ru-RU" sz="2000" dirty="0" smtClean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контрольно-надзорных мероприятий в рамках постоянного государственного надзора.</a:t>
            </a:r>
            <a:endParaRPr lang="ru-RU" altLang="ru-RU" sz="2000" dirty="0">
              <a:solidFill>
                <a:srgbClr val="1C44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tabLst>
                <a:tab pos="571500" algn="l"/>
              </a:tabLst>
            </a:pPr>
            <a:r>
              <a:rPr lang="ru-RU" altLang="ru-RU" sz="2000" dirty="0" smtClean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Сравнительный анализ правоприменительной практики </a:t>
            </a:r>
            <a:r>
              <a:rPr lang="ru-RU" altLang="ru-RU" sz="2000" dirty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</a:t>
            </a:r>
            <a:r>
              <a:rPr lang="ru-RU" altLang="ru-RU" sz="2000" dirty="0" smtClean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2021, 2022 </a:t>
            </a:r>
            <a:r>
              <a:rPr lang="ru-RU" altLang="ru-RU" sz="2000" dirty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000" dirty="0" smtClean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altLang="ru-RU" sz="2000" dirty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 </a:t>
            </a:r>
            <a:r>
              <a:rPr lang="ru-RU" altLang="ru-RU" sz="2000" dirty="0" smtClean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2000" dirty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r>
              <a:rPr lang="ru-RU" altLang="ru-RU" sz="2000" dirty="0" smtClean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2000" dirty="0">
              <a:solidFill>
                <a:srgbClr val="1C44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  <a:tabLst>
                <a:tab pos="571500" algn="l"/>
              </a:tabLst>
            </a:pPr>
            <a:r>
              <a:rPr lang="ru-RU" altLang="ru-RU" sz="2000" dirty="0" smtClean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Актуальные  вопросы.</a:t>
            </a:r>
            <a:endParaRPr lang="ru-RU" altLang="ru-RU" sz="2000" dirty="0">
              <a:solidFill>
                <a:srgbClr val="1C44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571500" algn="l"/>
              </a:tabLst>
            </a:pPr>
            <a:endParaRPr lang="ru-RU" altLang="ru-RU" sz="1800" dirty="0">
              <a:solidFill>
                <a:srgbClr val="0070C0"/>
              </a:solidFill>
            </a:endParaRPr>
          </a:p>
          <a:p>
            <a:pPr>
              <a:buNone/>
              <a:tabLst>
                <a:tab pos="571500" algn="l"/>
              </a:tabLst>
            </a:pPr>
            <a:endParaRPr lang="ru-RU" altLang="ru-RU" sz="1800" dirty="0">
              <a:solidFill>
                <a:srgbClr val="0070C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150350" y="6381750"/>
            <a:ext cx="412386" cy="267243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fld id="{3BF0F241-EC18-49D3-A38B-FC05BC8FEFC8}" type="slidenum">
              <a:rPr kumimoji="0" lang="ru-RU" altLang="ru-RU" sz="1200" b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lvl="0" algn="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2</a:t>
            </a:fld>
            <a:endParaRPr kumimoji="0" lang="ru-RU" altLang="ru-RU" sz="1200" b="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171167" y="6410868"/>
            <a:ext cx="2605414" cy="476249"/>
          </a:xfrm>
          <a:solidFill>
            <a:srgbClr val="FFC000"/>
          </a:solidFill>
        </p:spPr>
        <p:txBody>
          <a:bodyPr/>
          <a:lstStyle/>
          <a:p>
            <a:pPr algn="l">
              <a:buNone/>
              <a:defRPr/>
            </a:pPr>
            <a:r>
              <a:rPr lang="ru-RU" sz="1100" i="1" dirty="0" smtClean="0"/>
              <a:t>Константинов Андрей Игоревич</a:t>
            </a:r>
            <a:endParaRPr lang="ru-RU" sz="1100" i="1" dirty="0"/>
          </a:p>
        </p:txBody>
      </p:sp>
    </p:spTree>
    <p:extLst>
      <p:ext uri="{BB962C8B-B14F-4D97-AF65-F5344CB8AC3E}">
        <p14:creationId xmlns:p14="http://schemas.microsoft.com/office/powerpoint/2010/main" val="28704004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849313" y="188913"/>
            <a:ext cx="8229600" cy="813169"/>
          </a:xfrm>
        </p:spPr>
        <p:txBody>
          <a:bodyPr/>
          <a:lstStyle/>
          <a:p>
            <a:r>
              <a:rPr lang="ru-RU" altLang="ru-RU" sz="1800" b="1" dirty="0">
                <a:solidFill>
                  <a:srgbClr val="1C441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Сравнительный анализ надзорной деятельности отдела </a:t>
            </a:r>
            <a:r>
              <a:rPr lang="ru-RU" altLang="ru-RU" sz="1800" b="1" dirty="0" smtClean="0">
                <a:solidFill>
                  <a:srgbClr val="1C441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инспекций сооружения, эксплуатации и вывода из эксплуатации ЛАЭС</a:t>
            </a:r>
            <a:r>
              <a:rPr lang="en-US" altLang="ru-RU" sz="1800" b="1" dirty="0" smtClean="0">
                <a:solidFill>
                  <a:srgbClr val="1C441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altLang="ru-RU" sz="1800" b="1" dirty="0" smtClean="0">
                <a:solidFill>
                  <a:srgbClr val="1C441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Северо-Европейского </a:t>
            </a:r>
            <a:r>
              <a:rPr lang="ru-RU" altLang="ru-RU" sz="1800" b="1" dirty="0">
                <a:solidFill>
                  <a:srgbClr val="1C441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МТУ по надзору за ЯРБ Ростехнадзора за </a:t>
            </a:r>
            <a:r>
              <a:rPr lang="ru-RU" altLang="ru-RU" sz="1800" b="1" dirty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</a:t>
            </a:r>
            <a:r>
              <a:rPr lang="ru-RU" altLang="ru-RU" sz="1800" b="1" dirty="0" smtClean="0">
                <a:solidFill>
                  <a:srgbClr val="1C441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</a:t>
            </a:r>
            <a:r>
              <a:rPr lang="en-US" altLang="ru-RU" sz="1800" b="1" dirty="0" smtClean="0">
                <a:solidFill>
                  <a:srgbClr val="1C441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ru-RU" altLang="ru-RU" sz="1800" b="1" dirty="0" smtClean="0">
                <a:solidFill>
                  <a:srgbClr val="1C441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202</a:t>
            </a:r>
            <a:r>
              <a:rPr lang="en-US" altLang="ru-RU" sz="1800" b="1" dirty="0" smtClean="0">
                <a:solidFill>
                  <a:srgbClr val="1C441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ru-RU" altLang="ru-RU" sz="1800" b="1" dirty="0" smtClean="0">
                <a:solidFill>
                  <a:srgbClr val="1C441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1C441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lang="ru-RU" altLang="ru-RU" sz="1800" b="1" dirty="0" smtClean="0">
                <a:solidFill>
                  <a:srgbClr val="1C441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</a:t>
            </a:r>
            <a:r>
              <a:rPr lang="en-US" altLang="ru-RU" sz="1800" b="1" dirty="0" smtClean="0">
                <a:solidFill>
                  <a:srgbClr val="1C441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ru-RU" altLang="ru-RU" sz="1800" b="1" dirty="0" smtClean="0">
                <a:solidFill>
                  <a:srgbClr val="1C441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годов</a:t>
            </a:r>
            <a:endParaRPr lang="ru-RU" altLang="ru-RU" sz="1800" b="1" dirty="0">
              <a:solidFill>
                <a:srgbClr val="1C441E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5766671"/>
              </p:ext>
            </p:extLst>
          </p:nvPr>
        </p:nvGraphicFramePr>
        <p:xfrm>
          <a:off x="927462" y="1160866"/>
          <a:ext cx="8074456" cy="5148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6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68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04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75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50508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контрольно-надзорных мероприятий (КНМ)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 КНМ за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года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 КНМ за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 КНМ за 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месяцев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389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99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Внеплановые инспекции по распоряжению</a:t>
                      </a:r>
                      <a:endParaRPr lang="ru-RU" sz="1800" dirty="0">
                        <a:solidFill>
                          <a:srgbClr val="99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1158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работе комплексной рабочей группы по строительному</a:t>
                      </a:r>
                      <a:r>
                        <a:rPr lang="ru-RU" sz="18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надзору и комиссий ЦА Ростехнадзора</a:t>
                      </a: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135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Инспекции в рамках ПГН</a:t>
                      </a:r>
                      <a:endParaRPr lang="ru-RU" sz="20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263</a:t>
                      </a: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3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  <a:endParaRPr lang="ru-RU" sz="3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extLst>
                  <a:ext uri="{0D108BD9-81ED-4DB2-BD59-A6C34878D82A}">
                    <a16:rowId xmlns:a16="http://schemas.microsoft.com/office/drawing/2014/main" xmlns="" val="973341815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BF0F241-EC18-49D3-A38B-FC05BC8FEFC8}" type="slidenum">
              <a:rPr kumimoji="0" lang="ru-RU" altLang="ru-RU" b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3</a:t>
            </a:fld>
            <a:endParaRPr kumimoji="0" lang="ru-RU" altLang="ru-RU" b="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48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849313" y="188913"/>
            <a:ext cx="8229600" cy="850900"/>
          </a:xfrm>
        </p:spPr>
        <p:txBody>
          <a:bodyPr/>
          <a:lstStyle/>
          <a:p>
            <a:r>
              <a:rPr lang="ru-RU" altLang="ru-RU" sz="1800" b="1" dirty="0">
                <a:solidFill>
                  <a:srgbClr val="1C441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результаты правоприменительной практики </a:t>
            </a:r>
            <a:r>
              <a:rPr lang="ru-RU" altLang="ru-RU" sz="1800" b="1" dirty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инспекций сооружения, эксплуатации и вывода из эксплуатации ЛАЭС</a:t>
            </a:r>
            <a:r>
              <a:rPr lang="en-US" altLang="ru-RU" sz="1800" b="1" dirty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smtClean="0">
                <a:solidFill>
                  <a:srgbClr val="1C441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Северо-Европейского </a:t>
            </a:r>
            <a:r>
              <a:rPr lang="ru-RU" altLang="ru-RU" sz="1800" b="1" dirty="0">
                <a:solidFill>
                  <a:srgbClr val="1C441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МТУ по надзору за ЯРБ Ростехнадзора за 9 месяцев </a:t>
            </a:r>
            <a:r>
              <a:rPr lang="ru-RU" altLang="ru-RU" sz="1800" b="1" dirty="0" smtClean="0">
                <a:solidFill>
                  <a:srgbClr val="1C441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</a:t>
            </a:r>
            <a:r>
              <a:rPr lang="en-US" altLang="ru-RU" sz="1800" b="1" dirty="0" smtClean="0">
                <a:solidFill>
                  <a:srgbClr val="1C441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ru-RU" altLang="ru-RU" sz="1800" b="1" dirty="0" smtClean="0">
                <a:solidFill>
                  <a:srgbClr val="1C441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1C441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года.</a:t>
            </a:r>
            <a:endParaRPr lang="ru-RU" altLang="ru-RU" sz="1800" b="1" dirty="0">
              <a:solidFill>
                <a:srgbClr val="1C441E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649203"/>
              </p:ext>
            </p:extLst>
          </p:nvPr>
        </p:nvGraphicFramePr>
        <p:xfrm>
          <a:off x="927462" y="1160866"/>
          <a:ext cx="8074456" cy="5117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96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68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04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75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476962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правоприменительной практики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 за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квартал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года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 за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квартал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года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 за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квартал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года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082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9966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Административные наказания</a:t>
                      </a:r>
                      <a:endParaRPr lang="ru-RU" sz="2400" dirty="0">
                        <a:solidFill>
                          <a:srgbClr val="9966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66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9966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3989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Представления</a:t>
                      </a:r>
                      <a:endParaRPr lang="ru-RU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7462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Предписания</a:t>
                      </a:r>
                      <a:endParaRPr lang="ru-RU" sz="3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6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extLst>
                  <a:ext uri="{0D108BD9-81ED-4DB2-BD59-A6C34878D82A}">
                    <a16:rowId xmlns:a16="http://schemas.microsoft.com/office/drawing/2014/main" xmlns="" val="973341815"/>
                  </a:ext>
                </a:extLst>
              </a:tr>
              <a:tr h="1129437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</a:t>
                      </a:r>
                      <a:endParaRPr lang="ru-RU" sz="3200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3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3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3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extLst>
                  <a:ext uri="{0D108BD9-81ED-4DB2-BD59-A6C34878D82A}">
                    <a16:rowId xmlns:a16="http://schemas.microsoft.com/office/drawing/2014/main" xmlns="" val="3456765598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/>
            <a:fld id="{3BF0F241-EC18-49D3-A38B-FC05BC8FEFC8}" type="slidenum">
              <a:rPr kumimoji="0" lang="ru-RU" altLang="ru-RU" b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lvl="0" eaLnBrk="1" hangingPunct="1"/>
              <a:t>4</a:t>
            </a:fld>
            <a:endParaRPr kumimoji="0" lang="ru-RU" altLang="ru-RU" b="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08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55213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317500" y="444500"/>
            <a:ext cx="9093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kumimoji="0"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нарушения, выявляемые в ходе проведения контрольно-надзорных мероприятий в рамках постоянного государственного надзора</a:t>
            </a:r>
            <a:endParaRPr kumimoji="0" lang="ru-RU" altLang="ru-RU" sz="24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18436" name="char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-628650"/>
            <a:ext cx="285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9243219" y="6436878"/>
            <a:ext cx="334961" cy="2585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533400" indent="-5334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2"/>
              <a:buChar char="n"/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2"/>
              <a:buChar char="n"/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2"/>
              <a:buChar char="n"/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2"/>
              <a:buChar char="n"/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9pPr>
          </a:lstStyle>
          <a:p>
            <a:pPr marL="533400" marR="0" lvl="0" indent="-533400" algn="l" defTabSz="914400" rtl="0" eaLnBrk="0" fontAlgn="base" latinLnBrk="0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SzTx/>
              <a:buFont typeface="Monotype Sorts" charset="2"/>
              <a:buNone/>
              <a:tabLst/>
              <a:defRPr/>
            </a:pPr>
            <a:fld id="{DF7A5D67-C633-4B7C-B89A-0343B2399D52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pPr marL="533400" marR="0" lvl="0" indent="-533400" algn="l" defTabSz="914400" rtl="0" eaLnBrk="0" fontAlgn="base" latinLnBrk="0" hangingPunct="0">
                <a:lnSpc>
                  <a:spcPct val="90000"/>
                </a:lnSpc>
                <a:spcBef>
                  <a:spcPct val="25000"/>
                </a:spcBef>
                <a:spcAft>
                  <a:spcPct val="25000"/>
                </a:spcAft>
                <a:buClr>
                  <a:srgbClr val="800000"/>
                </a:buClr>
                <a:buSzTx/>
                <a:buFont typeface="Monotype Sorts" charset="2"/>
                <a:buNone/>
                <a:tabLst/>
                <a:defRPr/>
              </a:pPr>
              <a:t>5</a:t>
            </a:fld>
            <a:endParaRPr kumimoji="0" lang="ru-RU" altLang="ru-RU" sz="1200" b="0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4"/>
          <p:cNvSpPr txBox="1">
            <a:spLocks noGrp="1" noChangeArrowheads="1"/>
          </p:cNvSpPr>
          <p:nvPr>
            <p:ph/>
          </p:nvPr>
        </p:nvSpPr>
        <p:spPr bwMode="auto">
          <a:xfrm>
            <a:off x="457050" y="1324825"/>
            <a:ext cx="8953650" cy="4964185"/>
          </a:xfrm>
          <a:solidFill>
            <a:schemeClr val="accent4">
              <a:lumMod val="20000"/>
              <a:lumOff val="80000"/>
            </a:schemeClr>
          </a:solidFill>
          <a:ln algn="ctr">
            <a:solidFill>
              <a:srgbClr val="FF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288000" indent="-285750" algn="just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Monotype Sorts" charset="2"/>
              <a:buChar char="n"/>
              <a:defRPr/>
            </a:pPr>
            <a:endParaRPr lang="ru-RU" sz="2000" b="1" i="1" kern="1200" dirty="0" smtClean="0">
              <a:solidFill>
                <a:srgbClr val="000066"/>
              </a:solidFill>
            </a:endParaRPr>
          </a:p>
          <a:p>
            <a:pPr marL="288000" indent="-285750" algn="just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Monotype Sorts" charset="2"/>
              <a:buChar char="n"/>
              <a:defRPr/>
            </a:pPr>
            <a:endParaRPr lang="ru-RU" sz="2000" b="1" i="1" kern="1200" dirty="0" smtClean="0">
              <a:solidFill>
                <a:srgbClr val="000066"/>
              </a:solidFill>
            </a:endParaRPr>
          </a:p>
          <a:p>
            <a:pPr marL="288000" indent="-285750" algn="just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Monotype Sorts" charset="2"/>
              <a:buChar char="n"/>
              <a:defRPr/>
            </a:pPr>
            <a:endParaRPr lang="ru-RU" sz="2000" b="1" i="1" kern="1200" dirty="0" smtClean="0">
              <a:solidFill>
                <a:srgbClr val="000066"/>
              </a:solidFill>
            </a:endParaRPr>
          </a:p>
          <a:p>
            <a:pPr marL="288000" indent="-285750" algn="just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panose="05000000000000000000" pitchFamily="2" charset="2"/>
              <a:buChar char="Ø"/>
              <a:defRPr/>
            </a:pPr>
            <a:r>
              <a:rPr lang="ru-RU" sz="16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п. 1.2.21. </a:t>
            </a:r>
            <a:r>
              <a:rPr lang="ru-RU" sz="1600" b="1" i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У всех работников и организаций, связанных с размещением, сооружением, эксплуатацией и выводом из эксплуатации АС, проектированием, конструированием и изготовлением их систем и элементов, должна формироваться и поддерживаться культура безопасности </a:t>
            </a:r>
            <a:r>
              <a:rPr lang="ru-RU" sz="1600" b="1" i="1" kern="1200" dirty="0" smtClean="0">
                <a:solidFill>
                  <a:srgbClr val="800000"/>
                </a:solidFill>
              </a:rPr>
              <a:t>(</a:t>
            </a:r>
            <a:r>
              <a:rPr lang="ru-RU" sz="16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«</a:t>
            </a:r>
            <a:r>
              <a:rPr lang="ru-RU" sz="1600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Общие положения обеспечения безопасности атомных станций</a:t>
            </a:r>
            <a:r>
              <a:rPr lang="ru-RU" sz="16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». </a:t>
            </a:r>
            <a:br>
              <a:rPr lang="ru-RU" sz="16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НП-001-15</a:t>
            </a:r>
            <a:r>
              <a:rPr lang="ru-RU" sz="1600" b="1" i="1" kern="1200" dirty="0" smtClean="0">
                <a:solidFill>
                  <a:srgbClr val="800000"/>
                </a:solidFill>
              </a:rPr>
              <a:t>). </a:t>
            </a:r>
            <a:endParaRPr lang="ru-RU" sz="800" b="1" i="1" kern="1200" dirty="0" smtClean="0">
              <a:solidFill>
                <a:srgbClr val="800000"/>
              </a:solidFill>
            </a:endParaRPr>
          </a:p>
          <a:p>
            <a:pPr marL="288000" indent="-285750" algn="just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panose="05000000000000000000" pitchFamily="2" charset="2"/>
              <a:buChar char="Ø"/>
              <a:defRPr/>
            </a:pPr>
            <a:endParaRPr lang="ru-RU" sz="800" b="1" i="1" kern="1200" dirty="0" smtClean="0">
              <a:solidFill>
                <a:srgbClr val="800000"/>
              </a:solidFill>
            </a:endParaRPr>
          </a:p>
          <a:p>
            <a:pPr algn="just">
              <a:spcAft>
                <a:spcPts val="0"/>
              </a:spcAft>
              <a:buClr>
                <a:srgbClr val="800000"/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п. 265. </a:t>
            </a:r>
            <a:r>
              <a:rPr lang="ru-RU" sz="1600" b="1" i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Ремонтные работы должны проводиться в соответствии с документацией, регламентирующей содержание и порядок выполнения технологических и контрольных операций, а также с оформлением отчетной документации </a:t>
            </a:r>
            <a:r>
              <a:rPr lang="ru-RU" sz="105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(</a:t>
            </a:r>
            <a:r>
              <a:rPr lang="ru-RU" sz="16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«</a:t>
            </a:r>
            <a:r>
              <a:rPr lang="ru-RU" sz="105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ПРАВИЛА УСТРОЙСТВА И БЕЗОПАСНОЙ ЭКСПЛУАТАЦИИ ОБОРУДОВАНИЯ И ТРУБОПРОВОДОВ АТОМНЫХ ЭНЕРГЕТИЧЕСКИХ УСТАНОВОК</a:t>
            </a:r>
            <a:r>
              <a:rPr lang="ru-RU" sz="16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».</a:t>
            </a:r>
            <a:r>
              <a:rPr lang="ru-RU" sz="105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</a:p>
          <a:p>
            <a:pPr marL="0" indent="0" algn="just">
              <a:spcAft>
                <a:spcPts val="0"/>
              </a:spcAft>
              <a:buClr>
                <a:srgbClr val="800000"/>
              </a:buClr>
              <a:buNone/>
            </a:pPr>
            <a:r>
              <a:rPr lang="ru-RU" sz="16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       НП-089-15).</a:t>
            </a:r>
            <a:r>
              <a:rPr lang="ru-RU" sz="1000" b="1" dirty="0" smtClean="0">
                <a:solidFill>
                  <a:srgbClr val="800000"/>
                </a:solidFill>
                <a:latin typeface="Times New Roman" panose="02020603050405020304" pitchFamily="18" charset="0"/>
              </a:rPr>
              <a:t>  </a:t>
            </a:r>
          </a:p>
          <a:p>
            <a:pPr marL="0" indent="0" algn="just">
              <a:spcAft>
                <a:spcPts val="0"/>
              </a:spcAft>
              <a:buClr>
                <a:srgbClr val="800000"/>
              </a:buClr>
              <a:buNone/>
            </a:pPr>
            <a:endParaRPr lang="ru-RU" sz="1000" b="1" i="1" kern="1200" dirty="0" smtClean="0">
              <a:solidFill>
                <a:srgbClr val="800000"/>
              </a:solidFill>
            </a:endParaRPr>
          </a:p>
          <a:p>
            <a:pPr marL="345150" algn="just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panose="05000000000000000000" pitchFamily="2" charset="2"/>
              <a:buChar char="Ø"/>
              <a:defRPr/>
            </a:pPr>
            <a:r>
              <a:rPr lang="ru-RU" sz="1600" b="1" kern="12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</a:t>
            </a:r>
            <a:r>
              <a:rPr lang="ru-RU" sz="1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</a:t>
            </a:r>
            <a:r>
              <a:rPr lang="ru-RU" sz="16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 </a:t>
            </a:r>
            <a:r>
              <a:rPr lang="ru-RU" sz="16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Эксплуатация блока АС должна проводиться в соответствии с инструкциями по эксплуатации, разработанными администрацией </a:t>
            </a:r>
            <a:r>
              <a:rPr lang="ru-RU" sz="16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 ... </a:t>
            </a:r>
            <a:r>
              <a:rPr lang="ru-RU" sz="1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</a:t>
            </a:r>
            <a:r>
              <a:rPr lang="ru-RU" sz="105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105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ЯДЕРНОЙ БЕЗОПАСНОСТИ РЕАКТОРНЫХ УСТАНОВОК АТОМНЫХ </a:t>
            </a:r>
            <a:r>
              <a:rPr lang="ru-RU" sz="105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СТАНЦИЙ</a:t>
            </a:r>
            <a:r>
              <a:rPr lang="ru-RU" sz="1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05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НП-082-07). </a:t>
            </a:r>
            <a:endParaRPr lang="ru-RU" sz="800" b="1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50" indent="0" algn="just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None/>
              <a:defRPr/>
            </a:pPr>
            <a:r>
              <a:rPr lang="ru-RU" sz="1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kern="1200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8000" indent="-285750" algn="just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Font typeface="Wingdings" panose="05000000000000000000" pitchFamily="2" charset="2"/>
              <a:buChar char="Ø"/>
              <a:defRPr/>
            </a:pPr>
            <a:r>
              <a:rPr lang="ru-RU" sz="1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3.2.1.1</a:t>
            </a:r>
            <a:r>
              <a:rPr lang="ru-RU" sz="16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Оперативное сообщение о нарушении в работе АС должно передаваться в течение 1 ч после выявления </a:t>
            </a:r>
            <a:r>
              <a:rPr lang="ru-RU" sz="16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... </a:t>
            </a:r>
            <a:r>
              <a:rPr lang="ru-RU" sz="1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</a:t>
            </a:r>
            <a:r>
              <a:rPr lang="ru-RU" sz="105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</a:t>
            </a:r>
            <a:r>
              <a:rPr lang="ru-RU" sz="105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ПОРЯДКЕ РАССЛЕДОВАНИЯ И УЧЕТА </a:t>
            </a:r>
            <a:r>
              <a:rPr lang="ru-RU" sz="105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 В </a:t>
            </a:r>
            <a:r>
              <a:rPr lang="ru-RU" sz="105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АТОМНЫХ </a:t>
            </a:r>
            <a:r>
              <a:rPr lang="ru-RU" sz="105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СТАНЦИЙ</a:t>
            </a:r>
            <a:r>
              <a:rPr lang="ru-RU" sz="1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r>
              <a:rPr lang="ru-RU" sz="105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НП-004-08)</a:t>
            </a:r>
            <a:r>
              <a:rPr lang="ru-RU" sz="1600" b="1" i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i="1" kern="1200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Arial Narrow" panose="020B0606020202030204" pitchFamily="34" charset="0"/>
              <a:buNone/>
              <a:defRPr/>
            </a:pPr>
            <a:r>
              <a:rPr lang="ru-RU" sz="1600" b="1" i="1" kern="1200" dirty="0" smtClean="0">
                <a:solidFill>
                  <a:srgbClr val="000066"/>
                </a:solidFill>
              </a:rPr>
              <a:t> </a:t>
            </a:r>
            <a:endParaRPr lang="ru-RU" sz="1200" b="1" i="1" kern="1200" dirty="0" smtClean="0">
              <a:solidFill>
                <a:srgbClr val="000066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Arial Narrow" panose="020B0606020202030204" pitchFamily="34" charset="0"/>
              <a:buNone/>
              <a:defRPr/>
            </a:pPr>
            <a:endParaRPr lang="ru-RU" sz="1400" b="1" i="1" kern="12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639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849313" y="188913"/>
            <a:ext cx="8229600" cy="675383"/>
          </a:xfrm>
        </p:spPr>
        <p:txBody>
          <a:bodyPr/>
          <a:lstStyle/>
          <a:p>
            <a:r>
              <a:rPr lang="ru-RU" altLang="ru-RU" sz="1800" b="1" dirty="0">
                <a:solidFill>
                  <a:srgbClr val="1C441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Сравнительный анализ правоприменительной практики </a:t>
            </a:r>
            <a:r>
              <a:rPr lang="ru-RU" altLang="ru-RU" sz="1800" b="1" dirty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инспекций сооружения, эксплуатации и вывода из эксплуатации ЛАЭС</a:t>
            </a:r>
            <a:r>
              <a:rPr lang="en-US" altLang="ru-RU" sz="1800" b="1" dirty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smtClean="0">
                <a:solidFill>
                  <a:srgbClr val="1C441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Северо-Европейского </a:t>
            </a:r>
            <a:r>
              <a:rPr lang="ru-RU" altLang="ru-RU" sz="1800" b="1" dirty="0">
                <a:solidFill>
                  <a:srgbClr val="1C441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МТУ по надзору за ЯРБ Ростехнадзора за </a:t>
            </a:r>
            <a:r>
              <a:rPr lang="ru-RU" altLang="ru-RU" sz="1800" b="1" dirty="0" smtClean="0">
                <a:solidFill>
                  <a:srgbClr val="1C441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</a:t>
            </a:r>
            <a:r>
              <a:rPr lang="en-US" altLang="ru-RU" sz="1800" b="1" dirty="0" smtClean="0">
                <a:solidFill>
                  <a:srgbClr val="1C441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ru-RU" altLang="ru-RU" sz="1800" b="1" dirty="0" smtClean="0">
                <a:solidFill>
                  <a:srgbClr val="1C441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202</a:t>
            </a:r>
            <a:r>
              <a:rPr lang="en-US" altLang="ru-RU" sz="1800" b="1" dirty="0" smtClean="0">
                <a:solidFill>
                  <a:srgbClr val="1C441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ru-RU" altLang="ru-RU" sz="1800" b="1" dirty="0" smtClean="0">
                <a:solidFill>
                  <a:srgbClr val="1C441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altLang="ru-RU" sz="1800" b="1" dirty="0">
                <a:solidFill>
                  <a:srgbClr val="1C441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lang="ru-RU" altLang="ru-RU" sz="1800" b="1" dirty="0">
                <a:solidFill>
                  <a:srgbClr val="1C4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</a:t>
            </a:r>
            <a:r>
              <a:rPr lang="ru-RU" altLang="ru-RU" sz="1800" b="1" dirty="0" smtClean="0">
                <a:solidFill>
                  <a:srgbClr val="1C441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</a:t>
            </a:r>
            <a:r>
              <a:rPr lang="en-US" altLang="ru-RU" sz="1800" b="1" dirty="0" smtClean="0">
                <a:solidFill>
                  <a:srgbClr val="1C441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ru-RU" altLang="ru-RU" sz="1800" b="1" dirty="0" smtClean="0">
                <a:solidFill>
                  <a:srgbClr val="1C441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годов.</a:t>
            </a:r>
            <a:endParaRPr lang="ru-RU" altLang="ru-RU" sz="1800" b="1" dirty="0">
              <a:solidFill>
                <a:srgbClr val="1C441E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60703"/>
              </p:ext>
            </p:extLst>
          </p:nvPr>
        </p:nvGraphicFramePr>
        <p:xfrm>
          <a:off x="631825" y="1023358"/>
          <a:ext cx="8370093" cy="545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90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86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45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078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49081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правоприменительной практики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 за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 за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Кол-во за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месяцев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года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7711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НП-00</a:t>
                      </a:r>
                      <a:r>
                        <a:rPr lang="en-US" sz="32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32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</a:t>
                      </a:r>
                      <a:r>
                        <a:rPr lang="en-US" sz="32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32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</a:t>
                      </a:r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0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.2.1</a:t>
                      </a:r>
                      <a:r>
                        <a:rPr lang="en-US" sz="20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</a:t>
                      </a:r>
                      <a:endParaRPr lang="ru-RU" sz="20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7711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ч.5 ст. 9.5 КоАП РФ (ГСН)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7711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НП-001-15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1.2.4, 1.2.28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3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extLst>
                  <a:ext uri="{0D108BD9-81ED-4DB2-BD59-A6C34878D82A}">
                    <a16:rowId xmlns:a16="http://schemas.microsoft.com/office/drawing/2014/main" xmlns="" val="973341815"/>
                  </a:ext>
                </a:extLst>
              </a:tr>
              <a:tr h="929271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НП-089-15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8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 161</a:t>
                      </a:r>
                      <a:endParaRPr lang="ru-RU" sz="2000" b="1" dirty="0">
                        <a:solidFill>
                          <a:srgbClr val="8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*</a:t>
                      </a:r>
                      <a:endParaRPr kumimoji="0" lang="ru-RU" sz="3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4" marR="91444" marT="45710" marB="45710"/>
                </a:tc>
                <a:extLst>
                  <a:ext uri="{0D108BD9-81ED-4DB2-BD59-A6C34878D82A}">
                    <a16:rowId xmlns:a16="http://schemas.microsoft.com/office/drawing/2014/main" xmlns="" val="3456765598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/>
            <a:fld id="{3BF0F241-EC18-49D3-A38B-FC05BC8FEFC8}" type="slidenum">
              <a:rPr kumimoji="0" lang="ru-RU" altLang="ru-RU" b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lvl="0" eaLnBrk="1" hangingPunct="1"/>
              <a:t>6</a:t>
            </a:fld>
            <a:endParaRPr kumimoji="0" lang="ru-RU" altLang="ru-RU" b="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08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503"/>
            <a:ext cx="9955213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317500" y="444500"/>
            <a:ext cx="9093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kumimoji="0" lang="ru-RU" altLang="ru-RU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Актуальные  вопросы</a:t>
            </a:r>
            <a:endParaRPr kumimoji="0" lang="ru-RU" alt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9460" name="char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-628650"/>
            <a:ext cx="2857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9354508" y="6433750"/>
            <a:ext cx="261610" cy="2769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marL="533400" indent="-5334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2"/>
              <a:buChar char="n"/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2"/>
              <a:buChar char="n"/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2"/>
              <a:buChar char="n"/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2"/>
              <a:buChar char="n"/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r" eaLnBrk="1" hangingPunct="1"/>
            <a:fld id="{3BF0F241-EC18-49D3-A38B-FC05BC8FEFC8}" type="slidenum">
              <a:rPr kumimoji="0" lang="ru-RU" altLang="ru-RU" sz="1200" b="0">
                <a:latin typeface="Times New Roman" panose="02020603050405020304" pitchFamily="18" charset="0"/>
                <a:cs typeface="Times New Roman" panose="02020603050405020304" pitchFamily="18" charset="0"/>
              </a:rPr>
              <a:pPr marL="0" lvl="0" indent="0" algn="r" eaLnBrk="1" hangingPunct="1"/>
              <a:t>7</a:t>
            </a:fld>
            <a:endParaRPr kumimoji="0" lang="ru-RU" altLang="ru-RU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4"/>
          <p:cNvSpPr txBox="1">
            <a:spLocks noGrp="1" noChangeArrowheads="1"/>
          </p:cNvSpPr>
          <p:nvPr>
            <p:ph/>
          </p:nvPr>
        </p:nvSpPr>
        <p:spPr bwMode="auto">
          <a:xfrm>
            <a:off x="338138" y="1152386"/>
            <a:ext cx="9147175" cy="5168515"/>
          </a:xfrm>
          <a:solidFill>
            <a:schemeClr val="bg2">
              <a:lumMod val="10000"/>
              <a:lumOff val="90000"/>
            </a:schemeClr>
          </a:solidFill>
          <a:ln algn="ctr">
            <a:solidFill>
              <a:srgbClr val="FF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Monotype Sorts" charset="2"/>
              <a:buChar char="n"/>
              <a:defRPr/>
            </a:pPr>
            <a:r>
              <a:rPr lang="ru-RU" sz="3200" b="1" kern="1200" dirty="0" smtClean="0">
                <a:solidFill>
                  <a:schemeClr val="accent5">
                    <a:lumMod val="50000"/>
                  </a:schemeClr>
                </a:solidFill>
              </a:rPr>
              <a:t>Не укомплектованность отдела кадрами</a:t>
            </a:r>
            <a:r>
              <a:rPr lang="ru-RU" b="1" kern="12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Monotype Sorts" charset="2"/>
              <a:buChar char="n"/>
              <a:defRPr/>
            </a:pPr>
            <a:r>
              <a:rPr lang="ru-RU" sz="3200" b="1" kern="1200" dirty="0" smtClean="0">
                <a:solidFill>
                  <a:schemeClr val="accent5">
                    <a:lumMod val="50000"/>
                  </a:schemeClr>
                </a:solidFill>
              </a:rPr>
              <a:t>Неопределённость </a:t>
            </a:r>
            <a:r>
              <a:rPr lang="ru-RU" sz="3200" b="1" kern="1200" dirty="0">
                <a:solidFill>
                  <a:schemeClr val="accent5">
                    <a:lumMod val="50000"/>
                  </a:schemeClr>
                </a:solidFill>
              </a:rPr>
              <a:t>в вопросе </a:t>
            </a:r>
            <a:r>
              <a:rPr lang="ru-RU" sz="3200" b="1" kern="1200" dirty="0" smtClean="0">
                <a:solidFill>
                  <a:schemeClr val="accent5">
                    <a:lumMod val="50000"/>
                  </a:schemeClr>
                </a:solidFill>
              </a:rPr>
              <a:t>осуществления постоянного государственного надзора </a:t>
            </a:r>
            <a:r>
              <a:rPr lang="ru-RU" sz="3200" b="1" kern="1200" dirty="0">
                <a:solidFill>
                  <a:schemeClr val="accent5">
                    <a:lumMod val="50000"/>
                  </a:schemeClr>
                </a:solidFill>
              </a:rPr>
              <a:t>за </a:t>
            </a:r>
            <a:r>
              <a:rPr lang="ru-RU" sz="3200" b="1" kern="1200" dirty="0" smtClean="0">
                <a:solidFill>
                  <a:schemeClr val="accent5">
                    <a:lumMod val="50000"/>
                  </a:schemeClr>
                </a:solidFill>
              </a:rPr>
              <a:t>Учётом и Контролем ЯМ, РВ и РАО</a:t>
            </a:r>
            <a:r>
              <a:rPr lang="ru-RU" b="1" kern="12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800000"/>
              </a:buClr>
              <a:buFont typeface="Arial Narrow" panose="020B0606020202030204" pitchFamily="34" charset="0"/>
              <a:buNone/>
              <a:defRPr/>
            </a:pPr>
            <a:endParaRPr lang="ru-RU" sz="1400" b="1" i="1" kern="1200" dirty="0">
              <a:solidFill>
                <a:srgbClr val="000066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184414"/>
              </p:ext>
            </p:extLst>
          </p:nvPr>
        </p:nvGraphicFramePr>
        <p:xfrm>
          <a:off x="569913" y="6572250"/>
          <a:ext cx="2421481" cy="442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Документ" r:id="rId5" imgW="1024212" imgH="284988" progId="Word.Document.12">
                  <p:embed/>
                </p:oleObj>
              </mc:Choice>
              <mc:Fallback>
                <p:oleObj name="Документ" r:id="rId5" imgW="1024212" imgH="284988" progId="Word.Document.12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9913" y="6572250"/>
                        <a:ext cx="2421481" cy="442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30"/>
          <p:cNvSpPr>
            <a:spLocks noGrp="1" noChangeArrowheads="1"/>
          </p:cNvSpPr>
          <p:nvPr>
            <p:ph type="title"/>
          </p:nvPr>
        </p:nvSpPr>
        <p:spPr>
          <a:xfrm>
            <a:off x="409575" y="2913063"/>
            <a:ext cx="8915400" cy="1143000"/>
          </a:xfrm>
        </p:spPr>
        <p:txBody>
          <a:bodyPr anchor="t"/>
          <a:lstStyle/>
          <a:p>
            <a:pPr eaLnBrk="1" hangingPunct="1"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ru-RU" altLang="ru-RU" smtClean="0">
                <a:solidFill>
                  <a:srgbClr val="FF0000"/>
                </a:solidFill>
                <a:latin typeface="Arial" panose="020B0604020202020204" pitchFamily="34" charset="0"/>
              </a:rPr>
              <a:t>Благодарю за внимание!</a:t>
            </a:r>
          </a:p>
        </p:txBody>
      </p:sp>
      <p:sp>
        <p:nvSpPr>
          <p:cNvPr id="20483" name="Нижний колонтитул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ru-RU" altLang="ru-RU" sz="1400" smtClean="0">
                <a:solidFill>
                  <a:srgbClr val="000066"/>
                </a:solidFill>
              </a:rPr>
              <a:t>Курская АЭС. Краткая справка</a:t>
            </a:r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9pPr>
          </a:lstStyle>
          <a:p>
            <a:fld id="{E9813CEB-0902-4D57-862C-BEBD9D7DC203}" type="slidenum">
              <a:rPr kumimoji="0" lang="ru-RU" altLang="ru-RU" smtClean="0">
                <a:solidFill>
                  <a:srgbClr val="000066"/>
                </a:solidFill>
              </a:rPr>
              <a:pPr/>
              <a:t>8</a:t>
            </a:fld>
            <a:endParaRPr kumimoji="0" lang="ru-RU" altLang="ru-RU" smtClean="0">
              <a:solidFill>
                <a:srgbClr val="000066"/>
              </a:solidFill>
            </a:endParaRP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13" y="0"/>
            <a:ext cx="9955213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Прямоугольник 2"/>
          <p:cNvSpPr>
            <a:spLocks noChangeArrowheads="1"/>
          </p:cNvSpPr>
          <p:nvPr/>
        </p:nvSpPr>
        <p:spPr bwMode="auto">
          <a:xfrm>
            <a:off x="1741488" y="3233738"/>
            <a:ext cx="663098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rgbClr val="8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2"/>
              <a:buNone/>
            </a:pPr>
            <a:r>
              <a:rPr lang="ru-RU" altLang="ru-RU" sz="3600" dirty="0"/>
              <a:t>СПАСИБО ЗА </a:t>
            </a:r>
            <a:r>
              <a:rPr lang="ru-RU" altLang="ru-RU" sz="3600" dirty="0" smtClean="0"/>
              <a:t>ВНИМАНИЕ !</a:t>
            </a:r>
            <a:endParaRPr lang="ru-RU" altLang="ru-RU" sz="3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щий доклад (стандартная)">
  <a:themeElements>
    <a:clrScheme name="Общий доклад (стандартная) 1">
      <a:dk1>
        <a:srgbClr val="009999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8282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Общий доклад (стандартная)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0" fontAlgn="base" latinLnBrk="0" hangingPunct="0">
          <a:lnSpc>
            <a:spcPct val="90000"/>
          </a:lnSpc>
          <a:spcBef>
            <a:spcPct val="25000"/>
          </a:spcBef>
          <a:spcAft>
            <a:spcPct val="25000"/>
          </a:spcAft>
          <a:buClr>
            <a:srgbClr val="800000"/>
          </a:buClr>
          <a:buSzTx/>
          <a:buFont typeface="Monotype Sorts" charset="2"/>
          <a:buAutoNum type="arabicPeriod"/>
          <a:tabLst/>
          <a:defRPr kumimoji="1" lang="en-US" sz="1600" b="1" i="0" u="none" strike="noStrike" cap="none" normalizeH="0" baseline="0" smtClean="0">
            <a:ln>
              <a:noFill/>
            </a:ln>
            <a:solidFill>
              <a:srgbClr val="8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0" fontAlgn="base" latinLnBrk="0" hangingPunct="0">
          <a:lnSpc>
            <a:spcPct val="90000"/>
          </a:lnSpc>
          <a:spcBef>
            <a:spcPct val="25000"/>
          </a:spcBef>
          <a:spcAft>
            <a:spcPct val="25000"/>
          </a:spcAft>
          <a:buClr>
            <a:srgbClr val="800000"/>
          </a:buClr>
          <a:buSzTx/>
          <a:buFont typeface="Monotype Sorts" charset="2"/>
          <a:buAutoNum type="arabicPeriod"/>
          <a:tabLst/>
          <a:defRPr kumimoji="1" lang="en-US" sz="1600" b="1" i="0" u="none" strike="noStrike" cap="none" normalizeH="0" baseline="0" smtClean="0">
            <a:ln>
              <a:noFill/>
            </a:ln>
            <a:solidFill>
              <a:srgbClr val="8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бщий доклад (стандартная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щий доклад (стандартная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ий доклад (стандартная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9805</TotalTime>
  <Words>470</Words>
  <Application>Microsoft Office PowerPoint</Application>
  <PresentationFormat>Лист A4 (210x297 мм)</PresentationFormat>
  <Paragraphs>134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20" baseType="lpstr">
      <vt:lpstr>Arial</vt:lpstr>
      <vt:lpstr>Symbol</vt:lpstr>
      <vt:lpstr>Wingdings</vt:lpstr>
      <vt:lpstr>Calibri</vt:lpstr>
      <vt:lpstr>Monotype Sorts</vt:lpstr>
      <vt:lpstr>Arial Narrow</vt:lpstr>
      <vt:lpstr>Times New Roman</vt:lpstr>
      <vt:lpstr>Candara</vt:lpstr>
      <vt:lpstr>Волна</vt:lpstr>
      <vt:lpstr>Общий доклад (стандартная)</vt:lpstr>
      <vt:lpstr>Тема Office</vt:lpstr>
      <vt:lpstr>Документ</vt:lpstr>
      <vt:lpstr>Ростехнадзор  Правоприменительная практика  Отдела инспекций сооружения, эксплуатации и вывода из эксплуатации ЛАЭС Северо-Европейского МТУ по надзору за ЯРБ Ростехнадзора за 9 месяцев 2023 года</vt:lpstr>
      <vt:lpstr>Содержание</vt:lpstr>
      <vt:lpstr>Сравнительный анализ надзорной деятельности отдела инспекций сооружения, эксплуатации и вывода из эксплуатации ЛАЭС Северо-Европейского МТУ по надзору за ЯРБ Ростехнадзора за 9 месяцев 2021, 2022 и 2023 годов</vt:lpstr>
      <vt:lpstr>Основные результаты правоприменительной практики отдела инспекций сооружения, эксплуатации и вывода из эксплуатации ЛАЭС Северо-Европейского МТУ по надзору за ЯРБ Ростехнадзора за 9 месяцев 2023 года.</vt:lpstr>
      <vt:lpstr>Презентация PowerPoint</vt:lpstr>
      <vt:lpstr>Сравнительный анализ правоприменительной практики отдела инспекций сооружения, эксплуатации и вывода из эксплуатации ЛАЭС Северо-Европейского МТУ по надзору за ЯРБ Ростехнадзора за 2021, 2022 и 9 месяцев 2023 годов.</vt:lpstr>
      <vt:lpstr>Презентация PowerPoint</vt:lpstr>
      <vt:lpstr>Благодарю за внимание!</vt:lpstr>
    </vt:vector>
  </TitlesOfParts>
  <Company>КуАЭС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КУРСКАЯ АЭС  Модернизация энергоблока №1</dc:title>
  <dc:creator>С.Н. Щербаков</dc:creator>
  <cp:lastModifiedBy>Ельченинова Оксана Александровна</cp:lastModifiedBy>
  <cp:revision>562</cp:revision>
  <cp:lastPrinted>2002-06-14T11:50:24Z</cp:lastPrinted>
  <dcterms:created xsi:type="dcterms:W3CDTF">2001-07-10T11:24:02Z</dcterms:created>
  <dcterms:modified xsi:type="dcterms:W3CDTF">2023-10-02T08:14:10Z</dcterms:modified>
</cp:coreProperties>
</file>